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607" r:id="rId3"/>
    <p:sldId id="680" r:id="rId5"/>
    <p:sldId id="681" r:id="rId6"/>
    <p:sldId id="683" r:id="rId7"/>
    <p:sldId id="610" r:id="rId8"/>
    <p:sldId id="611" r:id="rId9"/>
    <p:sldId id="612" r:id="rId10"/>
    <p:sldId id="613" r:id="rId11"/>
    <p:sldId id="615" r:id="rId12"/>
    <p:sldId id="616" r:id="rId13"/>
    <p:sldId id="617" r:id="rId14"/>
    <p:sldId id="619" r:id="rId15"/>
    <p:sldId id="620" r:id="rId16"/>
    <p:sldId id="621" r:id="rId17"/>
    <p:sldId id="622" r:id="rId18"/>
    <p:sldId id="623" r:id="rId19"/>
    <p:sldId id="624" r:id="rId20"/>
    <p:sldId id="625" r:id="rId21"/>
    <p:sldId id="666" r:id="rId22"/>
    <p:sldId id="626" r:id="rId23"/>
    <p:sldId id="627" r:id="rId24"/>
    <p:sldId id="628" r:id="rId25"/>
    <p:sldId id="630" r:id="rId26"/>
    <p:sldId id="665" r:id="rId27"/>
    <p:sldId id="457" r:id="rId2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FC1"/>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94660"/>
  </p:normalViewPr>
  <p:slideViewPr>
    <p:cSldViewPr>
      <p:cViewPr>
        <p:scale>
          <a:sx n="40" d="100"/>
          <a:sy n="40" d="100"/>
        </p:scale>
        <p:origin x="-2256" y="-72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312"/>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9AA75019-25EE-46E7-A1C7-B0FA736AF1C8}" type="datetimeFigureOut">
              <a:rPr lang="en-US" smtClean="0"/>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8DB3DC42-7BD3-464C-8DC5-22E2BF1846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Slide Image Placeholder 1"/>
          <p:cNvSpPr>
            <a:spLocks noGrp="1" noRot="1" noChangeAspect="1" noTextEdit="1"/>
          </p:cNvSpPr>
          <p:nvPr>
            <p:ph type="sldImg"/>
          </p:nvPr>
        </p:nvSpPr>
        <p:spPr/>
      </p:sp>
      <p:sp>
        <p:nvSpPr>
          <p:cNvPr id="495619" name="Notes Placeholder 2"/>
          <p:cNvSpPr>
            <a:spLocks noGrp="1"/>
          </p:cNvSpPr>
          <p:nvPr>
            <p:ph type="body" idx="1"/>
          </p:nvPr>
        </p:nvSpPr>
        <p:spPr>
          <a:noFill/>
        </p:spPr>
        <p:txBody>
          <a:bodyPr lIns="91435" tIns="45717" rIns="91435" bIns="45717"/>
          <a:lstStyle/>
          <a:p>
            <a:pPr eaLnBrk="1" hangingPunct="1"/>
            <a:endParaRPr lang="en-AU" dirty="0" smtClean="0">
              <a:latin typeface="Arial" panose="020B0604020202020204" pitchFamily="34" charset="0"/>
            </a:endParaRPr>
          </a:p>
        </p:txBody>
      </p:sp>
      <p:sp>
        <p:nvSpPr>
          <p:cNvPr id="495620" name="Slide Number Placeholder 3"/>
          <p:cNvSpPr>
            <a:spLocks noGrp="1"/>
          </p:cNvSpPr>
          <p:nvPr>
            <p:ph type="sldNum" sz="quarter" idx="5"/>
          </p:nvPr>
        </p:nvSpPr>
        <p:spPr>
          <a:noFill/>
        </p:spPr>
        <p:txBody>
          <a:bodyPr lIns="91435" tIns="45717" rIns="91435" bIns="45717"/>
          <a:lstStyle/>
          <a:p>
            <a:fld id="{D191B764-69A1-4E08-AE87-E3E126F69D4F}" type="slidenum">
              <a:rPr lang="en-US" smtClean="0">
                <a:solidFill>
                  <a:srgbClr val="000000"/>
                </a:solidFill>
                <a:latin typeface="Arial" panose="020B0604020202020204" pitchFamily="34" charset="0"/>
              </a:rPr>
            </a:fld>
            <a:endParaRPr lang="en-US" dirty="0" smtClean="0">
              <a:solidFill>
                <a:srgbClr val="000000"/>
              </a:solidFill>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On Holland America ships, we provide a wide variety of exciting youth and teen friendly activities and facilities for guests ages 3 to 17. With supervised fun for our younger guests, the entire family can have the cruise vacation of their dreams. </a:t>
            </a:r>
            <a:endParaRPr lang="en-US" dirty="0" smtClean="0">
              <a:effectLst/>
            </a:endParaRPr>
          </a:p>
          <a:p>
            <a:r>
              <a:rPr lang="en-US" b="1" dirty="0" smtClean="0">
                <a:effectLst/>
              </a:rPr>
              <a:t>Safe and Managed Supervision</a:t>
            </a:r>
            <a:r>
              <a:rPr lang="en-US" dirty="0" smtClean="0">
                <a:effectLst/>
              </a:rPr>
              <a:t> You can feel at ease knowing that your child's onboard experience is safe and well-managed. Our commitment is to create an environment for all children on board that is safe, nurturing and empowering. </a:t>
            </a:r>
            <a:endParaRPr lang="en-US" dirty="0" smtClean="0">
              <a:effectLst/>
            </a:endParaRPr>
          </a:p>
          <a:p>
            <a:r>
              <a:rPr lang="en-US" dirty="0" smtClean="0">
                <a:effectLst/>
              </a:rPr>
              <a:t>All Club HAL® activities are supervised by permanent, full-time staff, and are designed to be kid friendly and age appropriate. Youth Staff hold degrees in education, childhood development, recreation, leisure studies or related fields.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1545">
              <a:defRPr/>
            </a:pPr>
            <a:r>
              <a:rPr lang="en-US" dirty="0" smtClean="0"/>
              <a:t>Please check the website for e-brochures, videos and virtual tours</a:t>
            </a:r>
            <a:r>
              <a:rPr lang="en-US" baseline="0" dirty="0" smtClean="0"/>
              <a:t> of all of destinations. </a:t>
            </a:r>
            <a:endParaRPr lang="en-US" baseline="0" dirty="0" smtClean="0"/>
          </a:p>
          <a:p>
            <a:pPr defTabSz="931545">
              <a:defRPr/>
            </a:pPr>
            <a:r>
              <a:rPr lang="en-US" dirty="0"/>
              <a:t>More than 500 sailings a year visiting all seven continents. Cruises include both popular and less-traveled ports in the Caribbean, Alaska, Europe, Mexico, South America, the Panama Canal, Australia, New Zealand and Asia - as well as unique voyages to the Amazon, Antarctica and our extended Grand Voyages.</a:t>
            </a:r>
            <a:endParaRPr lang="en-US" dirty="0" smtClean="0"/>
          </a:p>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Holland America Line</a:t>
            </a:r>
            <a:r>
              <a:rPr lang="en-US" baseline="0" dirty="0" smtClean="0"/>
              <a:t> remains the </a:t>
            </a:r>
            <a:r>
              <a:rPr lang="en-US" dirty="0" smtClean="0"/>
              <a:t>leader in this destination.</a:t>
            </a:r>
            <a:r>
              <a:rPr lang="en-US" baseline="0" dirty="0" smtClean="0"/>
              <a:t> </a:t>
            </a:r>
            <a:r>
              <a:rPr lang="en-US" dirty="0" smtClean="0"/>
              <a:t> We’ve been showing</a:t>
            </a:r>
            <a:r>
              <a:rPr lang="en-US" baseline="0" dirty="0" smtClean="0"/>
              <a:t> Alaska</a:t>
            </a:r>
            <a:r>
              <a:rPr lang="en-US" dirty="0">
                <a:latin typeface="Arial" panose="020B0604020202020204" pitchFamily="34" charset="0"/>
              </a:rPr>
              <a:t> longer than Alaska has been a state.  With that kind of experience we offer the perfect combination of the must see with the seldom seen.   </a:t>
            </a:r>
            <a:endParaRPr lang="en-US" dirty="0">
              <a:latin typeface="Arial" panose="020B0604020202020204" pitchFamily="34" charset="0"/>
            </a:endParaRPr>
          </a:p>
          <a:p>
            <a:pPr lvl="0"/>
            <a:endParaRPr lang="en-US" dirty="0">
              <a:latin typeface="Arial" panose="020B0604020202020204" pitchFamily="34" charset="0"/>
            </a:endParaRPr>
          </a:p>
          <a:p>
            <a:pPr lvl="0"/>
            <a:r>
              <a:rPr lang="en-US" dirty="0">
                <a:latin typeface="Arial" panose="020B0604020202020204" pitchFamily="34" charset="0"/>
              </a:rPr>
              <a:t>And we </a:t>
            </a:r>
            <a:r>
              <a:rPr lang="en-US" dirty="0" smtClean="0"/>
              <a:t>deliver Alaska</a:t>
            </a:r>
            <a:r>
              <a:rPr lang="en-US" baseline="0" dirty="0" smtClean="0"/>
              <a:t> </a:t>
            </a:r>
            <a:r>
              <a:rPr lang="en-US" dirty="0" smtClean="0"/>
              <a:t>unlike anyone else:</a:t>
            </a:r>
            <a:endParaRPr lang="en-US" dirty="0" smtClean="0"/>
          </a:p>
          <a:p>
            <a:pPr lvl="0"/>
            <a:r>
              <a:rPr lang="en-US" dirty="0">
                <a:solidFill>
                  <a:schemeClr val="bg1"/>
                </a:solidFill>
              </a:rPr>
              <a:t>Spacious, mid-sized ships</a:t>
            </a:r>
            <a:endParaRPr lang="en-US" dirty="0">
              <a:solidFill>
                <a:schemeClr val="bg1"/>
              </a:solidFill>
            </a:endParaRPr>
          </a:p>
          <a:p>
            <a:pPr lvl="0"/>
            <a:r>
              <a:rPr lang="en-US" dirty="0">
                <a:solidFill>
                  <a:schemeClr val="bg1"/>
                </a:solidFill>
              </a:rPr>
              <a:t>Fewer guests ensure unfettered views and quiet corners </a:t>
            </a:r>
            <a:endParaRPr lang="en-US" dirty="0">
              <a:solidFill>
                <a:schemeClr val="bg1"/>
              </a:solidFill>
            </a:endParaRPr>
          </a:p>
          <a:p>
            <a:pPr lvl="0"/>
            <a:r>
              <a:rPr lang="en-US" dirty="0">
                <a:solidFill>
                  <a:schemeClr val="bg1"/>
                </a:solidFill>
              </a:rPr>
              <a:t>Larger staterooms &amp; verandahs for better wildlife viewing </a:t>
            </a:r>
            <a:endParaRPr lang="en-US" dirty="0">
              <a:solidFill>
                <a:schemeClr val="bg1"/>
              </a:solidFill>
            </a:endParaRPr>
          </a:p>
          <a:p>
            <a:pPr lvl="0"/>
            <a:r>
              <a:rPr lang="en-US" dirty="0">
                <a:solidFill>
                  <a:schemeClr val="bg1"/>
                </a:solidFill>
              </a:rPr>
              <a:t>Distinctive dining featuring Alaska specialties</a:t>
            </a:r>
            <a:endParaRPr lang="en-US" dirty="0">
              <a:solidFill>
                <a:schemeClr val="bg1"/>
              </a:solidFill>
            </a:endParaRPr>
          </a:p>
          <a:p>
            <a:pPr lvl="0"/>
            <a:r>
              <a:rPr lang="en-US" dirty="0">
                <a:solidFill>
                  <a:schemeClr val="bg1"/>
                </a:solidFill>
              </a:rPr>
              <a:t>Park rangers onboard in Glacier Bay</a:t>
            </a:r>
            <a:endParaRPr lang="en-US" dirty="0">
              <a:solidFill>
                <a:schemeClr val="bg1"/>
              </a:solidFill>
            </a:endParaRPr>
          </a:p>
          <a:p>
            <a:endParaRPr lang="en-US" dirty="0" smtClean="0"/>
          </a:p>
          <a:p>
            <a:r>
              <a:rPr lang="en-US" dirty="0">
                <a:latin typeface="Arial" panose="020B0604020202020204" pitchFamily="34" charset="0"/>
              </a:rPr>
              <a:t>Cruising Alaska is spectacular, but no matter what your clients choose, encourage them to not only cruise but expand that cruise into a Land &amp; Sea Journey.  We own and operate domed rail cars, a luxury motor coach fleet and excursion vessels.  And we’ve made recent investments in our hotel property in Denali….(next slide detail)</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p:sp>
      <p:sp>
        <p:nvSpPr>
          <p:cNvPr id="1792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1792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6920" indent="-291465">
              <a:spcBef>
                <a:spcPct val="30000"/>
              </a:spcBef>
              <a:defRPr sz="1200">
                <a:solidFill>
                  <a:schemeClr val="tx1"/>
                </a:solidFill>
                <a:latin typeface="Arial" panose="020B0604020202020204" pitchFamily="34" charset="0"/>
              </a:defRPr>
            </a:lvl2pPr>
            <a:lvl3pPr marL="1164590" indent="-233045">
              <a:spcBef>
                <a:spcPct val="30000"/>
              </a:spcBef>
              <a:defRPr sz="1200">
                <a:solidFill>
                  <a:schemeClr val="tx1"/>
                </a:solidFill>
                <a:latin typeface="Arial" panose="020B0604020202020204" pitchFamily="34" charset="0"/>
              </a:defRPr>
            </a:lvl3pPr>
            <a:lvl4pPr marL="1630680" indent="-233045">
              <a:spcBef>
                <a:spcPct val="30000"/>
              </a:spcBef>
              <a:defRPr sz="1200">
                <a:solidFill>
                  <a:schemeClr val="tx1"/>
                </a:solidFill>
                <a:latin typeface="Arial" panose="020B0604020202020204" pitchFamily="34" charset="0"/>
              </a:defRPr>
            </a:lvl4pPr>
            <a:lvl5pPr marL="2096770" indent="-233045">
              <a:spcBef>
                <a:spcPct val="30000"/>
              </a:spcBef>
              <a:defRPr sz="1200">
                <a:solidFill>
                  <a:schemeClr val="tx1"/>
                </a:solidFill>
                <a:latin typeface="Arial" panose="020B0604020202020204" pitchFamily="34" charset="0"/>
              </a:defRPr>
            </a:lvl5pPr>
            <a:lvl6pPr marL="2562225" indent="-233045" eaLnBrk="0" fontAlgn="base" hangingPunct="0">
              <a:spcBef>
                <a:spcPct val="30000"/>
              </a:spcBef>
              <a:spcAft>
                <a:spcPct val="0"/>
              </a:spcAft>
              <a:defRPr sz="1200">
                <a:solidFill>
                  <a:schemeClr val="tx1"/>
                </a:solidFill>
                <a:latin typeface="Arial" panose="020B0604020202020204" pitchFamily="34" charset="0"/>
              </a:defRPr>
            </a:lvl6pPr>
            <a:lvl7pPr marL="3028315" indent="-233045" eaLnBrk="0" fontAlgn="base" hangingPunct="0">
              <a:spcBef>
                <a:spcPct val="30000"/>
              </a:spcBef>
              <a:spcAft>
                <a:spcPct val="0"/>
              </a:spcAft>
              <a:defRPr sz="1200">
                <a:solidFill>
                  <a:schemeClr val="tx1"/>
                </a:solidFill>
                <a:latin typeface="Arial" panose="020B0604020202020204" pitchFamily="34" charset="0"/>
              </a:defRPr>
            </a:lvl7pPr>
            <a:lvl8pPr marL="3494405" indent="-233045" eaLnBrk="0" fontAlgn="base" hangingPunct="0">
              <a:spcBef>
                <a:spcPct val="30000"/>
              </a:spcBef>
              <a:spcAft>
                <a:spcPct val="0"/>
              </a:spcAft>
              <a:defRPr sz="1200">
                <a:solidFill>
                  <a:schemeClr val="tx1"/>
                </a:solidFill>
                <a:latin typeface="Arial" panose="020B0604020202020204" pitchFamily="34" charset="0"/>
              </a:defRPr>
            </a:lvl8pPr>
            <a:lvl9pPr marL="3959860" indent="-23304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CC40C45-CAEC-42BE-B762-D14D73612963}" type="slidenum">
              <a:rPr lang="en-US" altLang="en-US" smtClean="0"/>
            </a:fld>
            <a:endParaRPr lang="en-US"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p:sp>
      <p:sp>
        <p:nvSpPr>
          <p:cNvPr id="1853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1853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6920" indent="-291465">
              <a:spcBef>
                <a:spcPct val="30000"/>
              </a:spcBef>
              <a:defRPr sz="1200">
                <a:solidFill>
                  <a:schemeClr val="tx1"/>
                </a:solidFill>
                <a:latin typeface="Arial" panose="020B0604020202020204" pitchFamily="34" charset="0"/>
              </a:defRPr>
            </a:lvl2pPr>
            <a:lvl3pPr marL="1164590" indent="-233045">
              <a:spcBef>
                <a:spcPct val="30000"/>
              </a:spcBef>
              <a:defRPr sz="1200">
                <a:solidFill>
                  <a:schemeClr val="tx1"/>
                </a:solidFill>
                <a:latin typeface="Arial" panose="020B0604020202020204" pitchFamily="34" charset="0"/>
              </a:defRPr>
            </a:lvl3pPr>
            <a:lvl4pPr marL="1630680" indent="-233045">
              <a:spcBef>
                <a:spcPct val="30000"/>
              </a:spcBef>
              <a:defRPr sz="1200">
                <a:solidFill>
                  <a:schemeClr val="tx1"/>
                </a:solidFill>
                <a:latin typeface="Arial" panose="020B0604020202020204" pitchFamily="34" charset="0"/>
              </a:defRPr>
            </a:lvl4pPr>
            <a:lvl5pPr marL="2096770" indent="-233045">
              <a:spcBef>
                <a:spcPct val="30000"/>
              </a:spcBef>
              <a:defRPr sz="1200">
                <a:solidFill>
                  <a:schemeClr val="tx1"/>
                </a:solidFill>
                <a:latin typeface="Arial" panose="020B0604020202020204" pitchFamily="34" charset="0"/>
              </a:defRPr>
            </a:lvl5pPr>
            <a:lvl6pPr marL="2562225" indent="-233045" eaLnBrk="0" fontAlgn="base" hangingPunct="0">
              <a:spcBef>
                <a:spcPct val="30000"/>
              </a:spcBef>
              <a:spcAft>
                <a:spcPct val="0"/>
              </a:spcAft>
              <a:defRPr sz="1200">
                <a:solidFill>
                  <a:schemeClr val="tx1"/>
                </a:solidFill>
                <a:latin typeface="Arial" panose="020B0604020202020204" pitchFamily="34" charset="0"/>
              </a:defRPr>
            </a:lvl6pPr>
            <a:lvl7pPr marL="3028315" indent="-233045" eaLnBrk="0" fontAlgn="base" hangingPunct="0">
              <a:spcBef>
                <a:spcPct val="30000"/>
              </a:spcBef>
              <a:spcAft>
                <a:spcPct val="0"/>
              </a:spcAft>
              <a:defRPr sz="1200">
                <a:solidFill>
                  <a:schemeClr val="tx1"/>
                </a:solidFill>
                <a:latin typeface="Arial" panose="020B0604020202020204" pitchFamily="34" charset="0"/>
              </a:defRPr>
            </a:lvl7pPr>
            <a:lvl8pPr marL="3494405" indent="-233045" eaLnBrk="0" fontAlgn="base" hangingPunct="0">
              <a:spcBef>
                <a:spcPct val="30000"/>
              </a:spcBef>
              <a:spcAft>
                <a:spcPct val="0"/>
              </a:spcAft>
              <a:defRPr sz="1200">
                <a:solidFill>
                  <a:schemeClr val="tx1"/>
                </a:solidFill>
                <a:latin typeface="Arial" panose="020B0604020202020204" pitchFamily="34" charset="0"/>
              </a:defRPr>
            </a:lvl8pPr>
            <a:lvl9pPr marL="3959860" indent="-23304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563F192-906F-424E-BBC6-F318236CDF2F}" type="slidenum">
              <a:rPr lang="en-US" altLang="en-US" smtClean="0"/>
            </a:fld>
            <a:endParaRPr lang="en-US"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p:sp>
      <p:sp>
        <p:nvSpPr>
          <p:cNvPr id="18944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anose="020B0604020202020204" pitchFamily="34" charset="0"/>
            </a:endParaRPr>
          </a:p>
        </p:txBody>
      </p:sp>
      <p:sp>
        <p:nvSpPr>
          <p:cNvPr id="18944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6920" indent="-291465">
              <a:spcBef>
                <a:spcPct val="30000"/>
              </a:spcBef>
              <a:defRPr sz="1200">
                <a:solidFill>
                  <a:schemeClr val="tx1"/>
                </a:solidFill>
                <a:latin typeface="Arial" panose="020B0604020202020204" pitchFamily="34" charset="0"/>
              </a:defRPr>
            </a:lvl2pPr>
            <a:lvl3pPr marL="1164590" indent="-233045">
              <a:spcBef>
                <a:spcPct val="30000"/>
              </a:spcBef>
              <a:defRPr sz="1200">
                <a:solidFill>
                  <a:schemeClr val="tx1"/>
                </a:solidFill>
                <a:latin typeface="Arial" panose="020B0604020202020204" pitchFamily="34" charset="0"/>
              </a:defRPr>
            </a:lvl3pPr>
            <a:lvl4pPr marL="1630680" indent="-233045">
              <a:spcBef>
                <a:spcPct val="30000"/>
              </a:spcBef>
              <a:defRPr sz="1200">
                <a:solidFill>
                  <a:schemeClr val="tx1"/>
                </a:solidFill>
                <a:latin typeface="Arial" panose="020B0604020202020204" pitchFamily="34" charset="0"/>
              </a:defRPr>
            </a:lvl4pPr>
            <a:lvl5pPr marL="2096770" indent="-233045">
              <a:spcBef>
                <a:spcPct val="30000"/>
              </a:spcBef>
              <a:defRPr sz="1200">
                <a:solidFill>
                  <a:schemeClr val="tx1"/>
                </a:solidFill>
                <a:latin typeface="Arial" panose="020B0604020202020204" pitchFamily="34" charset="0"/>
              </a:defRPr>
            </a:lvl5pPr>
            <a:lvl6pPr marL="2562225" indent="-233045" eaLnBrk="0" fontAlgn="base" hangingPunct="0">
              <a:spcBef>
                <a:spcPct val="30000"/>
              </a:spcBef>
              <a:spcAft>
                <a:spcPct val="0"/>
              </a:spcAft>
              <a:defRPr sz="1200">
                <a:solidFill>
                  <a:schemeClr val="tx1"/>
                </a:solidFill>
                <a:latin typeface="Arial" panose="020B0604020202020204" pitchFamily="34" charset="0"/>
              </a:defRPr>
            </a:lvl6pPr>
            <a:lvl7pPr marL="3028315" indent="-233045" eaLnBrk="0" fontAlgn="base" hangingPunct="0">
              <a:spcBef>
                <a:spcPct val="30000"/>
              </a:spcBef>
              <a:spcAft>
                <a:spcPct val="0"/>
              </a:spcAft>
              <a:defRPr sz="1200">
                <a:solidFill>
                  <a:schemeClr val="tx1"/>
                </a:solidFill>
                <a:latin typeface="Arial" panose="020B0604020202020204" pitchFamily="34" charset="0"/>
              </a:defRPr>
            </a:lvl7pPr>
            <a:lvl8pPr marL="3494405" indent="-233045" eaLnBrk="0" fontAlgn="base" hangingPunct="0">
              <a:spcBef>
                <a:spcPct val="30000"/>
              </a:spcBef>
              <a:spcAft>
                <a:spcPct val="0"/>
              </a:spcAft>
              <a:defRPr sz="1200">
                <a:solidFill>
                  <a:schemeClr val="tx1"/>
                </a:solidFill>
                <a:latin typeface="Arial" panose="020B0604020202020204" pitchFamily="34" charset="0"/>
              </a:defRPr>
            </a:lvl8pPr>
            <a:lvl9pPr marL="3959860" indent="-23304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3AE26D9-D13C-427C-BCD5-2E1EB3DBAB16}" type="slidenum">
              <a:rPr lang="en-US" altLang="en-US" smtClean="0"/>
            </a:fld>
            <a:endParaRPr lang="en-US" alt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p:sp>
      <p:sp>
        <p:nvSpPr>
          <p:cNvPr id="2037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20378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6920" indent="-291465">
              <a:spcBef>
                <a:spcPct val="30000"/>
              </a:spcBef>
              <a:defRPr sz="1200">
                <a:solidFill>
                  <a:schemeClr val="tx1"/>
                </a:solidFill>
                <a:latin typeface="Arial" panose="020B0604020202020204" pitchFamily="34" charset="0"/>
              </a:defRPr>
            </a:lvl2pPr>
            <a:lvl3pPr marL="1164590" indent="-233045">
              <a:spcBef>
                <a:spcPct val="30000"/>
              </a:spcBef>
              <a:defRPr sz="1200">
                <a:solidFill>
                  <a:schemeClr val="tx1"/>
                </a:solidFill>
                <a:latin typeface="Arial" panose="020B0604020202020204" pitchFamily="34" charset="0"/>
              </a:defRPr>
            </a:lvl3pPr>
            <a:lvl4pPr marL="1630680" indent="-233045">
              <a:spcBef>
                <a:spcPct val="30000"/>
              </a:spcBef>
              <a:defRPr sz="1200">
                <a:solidFill>
                  <a:schemeClr val="tx1"/>
                </a:solidFill>
                <a:latin typeface="Arial" panose="020B0604020202020204" pitchFamily="34" charset="0"/>
              </a:defRPr>
            </a:lvl4pPr>
            <a:lvl5pPr marL="2096770" indent="-233045">
              <a:spcBef>
                <a:spcPct val="30000"/>
              </a:spcBef>
              <a:defRPr sz="1200">
                <a:solidFill>
                  <a:schemeClr val="tx1"/>
                </a:solidFill>
                <a:latin typeface="Arial" panose="020B0604020202020204" pitchFamily="34" charset="0"/>
              </a:defRPr>
            </a:lvl5pPr>
            <a:lvl6pPr marL="2562225" indent="-233045" eaLnBrk="0" fontAlgn="base" hangingPunct="0">
              <a:spcBef>
                <a:spcPct val="30000"/>
              </a:spcBef>
              <a:spcAft>
                <a:spcPct val="0"/>
              </a:spcAft>
              <a:defRPr sz="1200">
                <a:solidFill>
                  <a:schemeClr val="tx1"/>
                </a:solidFill>
                <a:latin typeface="Arial" panose="020B0604020202020204" pitchFamily="34" charset="0"/>
              </a:defRPr>
            </a:lvl6pPr>
            <a:lvl7pPr marL="3028315" indent="-233045" eaLnBrk="0" fontAlgn="base" hangingPunct="0">
              <a:spcBef>
                <a:spcPct val="30000"/>
              </a:spcBef>
              <a:spcAft>
                <a:spcPct val="0"/>
              </a:spcAft>
              <a:defRPr sz="1200">
                <a:solidFill>
                  <a:schemeClr val="tx1"/>
                </a:solidFill>
                <a:latin typeface="Arial" panose="020B0604020202020204" pitchFamily="34" charset="0"/>
              </a:defRPr>
            </a:lvl7pPr>
            <a:lvl8pPr marL="3494405" indent="-233045" eaLnBrk="0" fontAlgn="base" hangingPunct="0">
              <a:spcBef>
                <a:spcPct val="30000"/>
              </a:spcBef>
              <a:spcAft>
                <a:spcPct val="0"/>
              </a:spcAft>
              <a:defRPr sz="1200">
                <a:solidFill>
                  <a:schemeClr val="tx1"/>
                </a:solidFill>
                <a:latin typeface="Arial" panose="020B0604020202020204" pitchFamily="34" charset="0"/>
              </a:defRPr>
            </a:lvl8pPr>
            <a:lvl9pPr marL="3959860" indent="-23304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3D19005-0100-4BE7-8989-07D31AF34880}" type="slidenum">
              <a:rPr lang="en-US" altLang="en-US" smtClean="0"/>
            </a:fld>
            <a:endParaRPr lang="en-US"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p:sp>
      <p:sp>
        <p:nvSpPr>
          <p:cNvPr id="2037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20378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6920" indent="-291465">
              <a:spcBef>
                <a:spcPct val="30000"/>
              </a:spcBef>
              <a:defRPr sz="1200">
                <a:solidFill>
                  <a:schemeClr val="tx1"/>
                </a:solidFill>
                <a:latin typeface="Arial" panose="020B0604020202020204" pitchFamily="34" charset="0"/>
              </a:defRPr>
            </a:lvl2pPr>
            <a:lvl3pPr marL="1164590" indent="-233045">
              <a:spcBef>
                <a:spcPct val="30000"/>
              </a:spcBef>
              <a:defRPr sz="1200">
                <a:solidFill>
                  <a:schemeClr val="tx1"/>
                </a:solidFill>
                <a:latin typeface="Arial" panose="020B0604020202020204" pitchFamily="34" charset="0"/>
              </a:defRPr>
            </a:lvl3pPr>
            <a:lvl4pPr marL="1630680" indent="-233045">
              <a:spcBef>
                <a:spcPct val="30000"/>
              </a:spcBef>
              <a:defRPr sz="1200">
                <a:solidFill>
                  <a:schemeClr val="tx1"/>
                </a:solidFill>
                <a:latin typeface="Arial" panose="020B0604020202020204" pitchFamily="34" charset="0"/>
              </a:defRPr>
            </a:lvl4pPr>
            <a:lvl5pPr marL="2096770" indent="-233045">
              <a:spcBef>
                <a:spcPct val="30000"/>
              </a:spcBef>
              <a:defRPr sz="1200">
                <a:solidFill>
                  <a:schemeClr val="tx1"/>
                </a:solidFill>
                <a:latin typeface="Arial" panose="020B0604020202020204" pitchFamily="34" charset="0"/>
              </a:defRPr>
            </a:lvl5pPr>
            <a:lvl6pPr marL="2562225" indent="-233045" eaLnBrk="0" fontAlgn="base" hangingPunct="0">
              <a:spcBef>
                <a:spcPct val="30000"/>
              </a:spcBef>
              <a:spcAft>
                <a:spcPct val="0"/>
              </a:spcAft>
              <a:defRPr sz="1200">
                <a:solidFill>
                  <a:schemeClr val="tx1"/>
                </a:solidFill>
                <a:latin typeface="Arial" panose="020B0604020202020204" pitchFamily="34" charset="0"/>
              </a:defRPr>
            </a:lvl6pPr>
            <a:lvl7pPr marL="3028315" indent="-233045" eaLnBrk="0" fontAlgn="base" hangingPunct="0">
              <a:spcBef>
                <a:spcPct val="30000"/>
              </a:spcBef>
              <a:spcAft>
                <a:spcPct val="0"/>
              </a:spcAft>
              <a:defRPr sz="1200">
                <a:solidFill>
                  <a:schemeClr val="tx1"/>
                </a:solidFill>
                <a:latin typeface="Arial" panose="020B0604020202020204" pitchFamily="34" charset="0"/>
              </a:defRPr>
            </a:lvl7pPr>
            <a:lvl8pPr marL="3494405" indent="-233045" eaLnBrk="0" fontAlgn="base" hangingPunct="0">
              <a:spcBef>
                <a:spcPct val="30000"/>
              </a:spcBef>
              <a:spcAft>
                <a:spcPct val="0"/>
              </a:spcAft>
              <a:defRPr sz="1200">
                <a:solidFill>
                  <a:schemeClr val="tx1"/>
                </a:solidFill>
                <a:latin typeface="Arial" panose="020B0604020202020204" pitchFamily="34" charset="0"/>
              </a:defRPr>
            </a:lvl8pPr>
            <a:lvl9pPr marL="3959860" indent="-23304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3D19005-0100-4BE7-8989-07D31AF34880}" type="slidenum">
              <a:rPr lang="en-US" altLang="en-US" smtClean="0"/>
            </a:fld>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0"/>
              </a:spcBef>
              <a:spcAft>
                <a:spcPct val="0"/>
              </a:spcAft>
              <a:buClrTx/>
              <a:buSzTx/>
              <a:buFontTx/>
              <a:buNone/>
            </a:pPr>
            <a:endParaRPr lang="en-US" dirty="0"/>
          </a:p>
        </p:txBody>
      </p:sp>
      <p:sp>
        <p:nvSpPr>
          <p:cNvPr id="4" name="Slide Number Placeholder 3"/>
          <p:cNvSpPr>
            <a:spLocks noGrp="1"/>
          </p:cNvSpPr>
          <p:nvPr>
            <p:ph type="sldNum" sz="quarter" idx="10"/>
          </p:nvPr>
        </p:nvSpPr>
        <p:spPr/>
        <p:txBody>
          <a:bodyPr/>
          <a:lstStyle/>
          <a:p>
            <a:fld id="{8DB3DC42-7BD3-464C-8DC5-22E2BF1846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Slide Image Placeholder 1"/>
          <p:cNvSpPr>
            <a:spLocks noGrp="1" noRot="1" noChangeAspect="1" noTextEdit="1"/>
          </p:cNvSpPr>
          <p:nvPr>
            <p:ph type="sldImg"/>
          </p:nvPr>
        </p:nvSpPr>
        <p:spPr/>
      </p:sp>
      <p:sp>
        <p:nvSpPr>
          <p:cNvPr id="495619" name="Notes Placeholder 2"/>
          <p:cNvSpPr>
            <a:spLocks noGrp="1"/>
          </p:cNvSpPr>
          <p:nvPr>
            <p:ph type="body" idx="1"/>
          </p:nvPr>
        </p:nvSpPr>
        <p:spPr>
          <a:noFill/>
        </p:spPr>
        <p:txBody>
          <a:bodyPr/>
          <a:lstStyle/>
          <a:p>
            <a:pPr eaLnBrk="1" hangingPunct="1"/>
            <a:r>
              <a:rPr lang="en-AU" dirty="0" smtClean="0">
                <a:latin typeface="Arial" panose="020B0604020202020204" pitchFamily="34" charset="0"/>
              </a:rPr>
              <a:t>1 minute 6 seconds</a:t>
            </a:r>
            <a:endParaRPr lang="en-AU" dirty="0" smtClean="0">
              <a:latin typeface="Arial" panose="020B0604020202020204" pitchFamily="34" charset="0"/>
            </a:endParaRPr>
          </a:p>
        </p:txBody>
      </p:sp>
      <p:sp>
        <p:nvSpPr>
          <p:cNvPr id="495620" name="Slide Number Placeholder 3"/>
          <p:cNvSpPr>
            <a:spLocks noGrp="1"/>
          </p:cNvSpPr>
          <p:nvPr>
            <p:ph type="sldNum" sz="quarter" idx="5"/>
          </p:nvPr>
        </p:nvSpPr>
        <p:spPr>
          <a:noFill/>
        </p:spPr>
        <p:txBody>
          <a:bodyPr/>
          <a:lstStyle/>
          <a:p>
            <a:fld id="{D191B764-69A1-4E08-AE87-E3E126F69D4F}" type="slidenum">
              <a:rPr lang="en-US" smtClean="0">
                <a:solidFill>
                  <a:srgbClr val="000000"/>
                </a:solidFill>
                <a:latin typeface="Arial" panose="020B0604020202020204" pitchFamily="34" charset="0"/>
              </a:rPr>
            </a:fld>
            <a:endParaRPr lang="en-US" smtClean="0">
              <a:solidFill>
                <a:srgbClr val="000000"/>
              </a:solidFill>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p:sp>
      <p:sp>
        <p:nvSpPr>
          <p:cNvPr id="1546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anose="020B0604020202020204" pitchFamily="34" charset="0"/>
            </a:endParaRPr>
          </a:p>
        </p:txBody>
      </p:sp>
      <p:sp>
        <p:nvSpPr>
          <p:cNvPr id="15462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6920" indent="-291465">
              <a:spcBef>
                <a:spcPct val="30000"/>
              </a:spcBef>
              <a:defRPr sz="1200">
                <a:solidFill>
                  <a:schemeClr val="tx1"/>
                </a:solidFill>
                <a:latin typeface="Arial" panose="020B0604020202020204" pitchFamily="34" charset="0"/>
              </a:defRPr>
            </a:lvl2pPr>
            <a:lvl3pPr marL="1164590" indent="-233045">
              <a:spcBef>
                <a:spcPct val="30000"/>
              </a:spcBef>
              <a:defRPr sz="1200">
                <a:solidFill>
                  <a:schemeClr val="tx1"/>
                </a:solidFill>
                <a:latin typeface="Arial" panose="020B0604020202020204" pitchFamily="34" charset="0"/>
              </a:defRPr>
            </a:lvl3pPr>
            <a:lvl4pPr marL="1630680" indent="-233045">
              <a:spcBef>
                <a:spcPct val="30000"/>
              </a:spcBef>
              <a:defRPr sz="1200">
                <a:solidFill>
                  <a:schemeClr val="tx1"/>
                </a:solidFill>
                <a:latin typeface="Arial" panose="020B0604020202020204" pitchFamily="34" charset="0"/>
              </a:defRPr>
            </a:lvl4pPr>
            <a:lvl5pPr marL="2096770" indent="-233045">
              <a:spcBef>
                <a:spcPct val="30000"/>
              </a:spcBef>
              <a:defRPr sz="1200">
                <a:solidFill>
                  <a:schemeClr val="tx1"/>
                </a:solidFill>
                <a:latin typeface="Arial" panose="020B0604020202020204" pitchFamily="34" charset="0"/>
              </a:defRPr>
            </a:lvl5pPr>
            <a:lvl6pPr marL="2562225" indent="-233045" eaLnBrk="0" fontAlgn="base" hangingPunct="0">
              <a:spcBef>
                <a:spcPct val="30000"/>
              </a:spcBef>
              <a:spcAft>
                <a:spcPct val="0"/>
              </a:spcAft>
              <a:defRPr sz="1200">
                <a:solidFill>
                  <a:schemeClr val="tx1"/>
                </a:solidFill>
                <a:latin typeface="Arial" panose="020B0604020202020204" pitchFamily="34" charset="0"/>
              </a:defRPr>
            </a:lvl6pPr>
            <a:lvl7pPr marL="3028315" indent="-233045" eaLnBrk="0" fontAlgn="base" hangingPunct="0">
              <a:spcBef>
                <a:spcPct val="30000"/>
              </a:spcBef>
              <a:spcAft>
                <a:spcPct val="0"/>
              </a:spcAft>
              <a:defRPr sz="1200">
                <a:solidFill>
                  <a:schemeClr val="tx1"/>
                </a:solidFill>
                <a:latin typeface="Arial" panose="020B0604020202020204" pitchFamily="34" charset="0"/>
              </a:defRPr>
            </a:lvl7pPr>
            <a:lvl8pPr marL="3494405" indent="-233045" eaLnBrk="0" fontAlgn="base" hangingPunct="0">
              <a:spcBef>
                <a:spcPct val="30000"/>
              </a:spcBef>
              <a:spcAft>
                <a:spcPct val="0"/>
              </a:spcAft>
              <a:defRPr sz="1200">
                <a:solidFill>
                  <a:schemeClr val="tx1"/>
                </a:solidFill>
                <a:latin typeface="Arial" panose="020B0604020202020204" pitchFamily="34" charset="0"/>
              </a:defRPr>
            </a:lvl8pPr>
            <a:lvl9pPr marL="3959860" indent="-23304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09ED238-2159-4440-A391-1D2D5D3EF82E}" type="slidenum">
              <a:rPr lang="en-US" altLang="en-US" smtClean="0"/>
            </a:fld>
            <a:endParaRPr lang="en-US" alt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p:sp>
      <p:sp>
        <p:nvSpPr>
          <p:cNvPr id="1566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anose="020B0604020202020204" pitchFamily="34" charset="0"/>
            </a:endParaRPr>
          </a:p>
        </p:txBody>
      </p:sp>
      <p:sp>
        <p:nvSpPr>
          <p:cNvPr id="1566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6920" indent="-291465">
              <a:spcBef>
                <a:spcPct val="30000"/>
              </a:spcBef>
              <a:defRPr sz="1200">
                <a:solidFill>
                  <a:schemeClr val="tx1"/>
                </a:solidFill>
                <a:latin typeface="Arial" panose="020B0604020202020204" pitchFamily="34" charset="0"/>
              </a:defRPr>
            </a:lvl2pPr>
            <a:lvl3pPr marL="1164590" indent="-233045">
              <a:spcBef>
                <a:spcPct val="30000"/>
              </a:spcBef>
              <a:defRPr sz="1200">
                <a:solidFill>
                  <a:schemeClr val="tx1"/>
                </a:solidFill>
                <a:latin typeface="Arial" panose="020B0604020202020204" pitchFamily="34" charset="0"/>
              </a:defRPr>
            </a:lvl3pPr>
            <a:lvl4pPr marL="1630680" indent="-233045">
              <a:spcBef>
                <a:spcPct val="30000"/>
              </a:spcBef>
              <a:defRPr sz="1200">
                <a:solidFill>
                  <a:schemeClr val="tx1"/>
                </a:solidFill>
                <a:latin typeface="Arial" panose="020B0604020202020204" pitchFamily="34" charset="0"/>
              </a:defRPr>
            </a:lvl4pPr>
            <a:lvl5pPr marL="2096770" indent="-233045">
              <a:spcBef>
                <a:spcPct val="30000"/>
              </a:spcBef>
              <a:defRPr sz="1200">
                <a:solidFill>
                  <a:schemeClr val="tx1"/>
                </a:solidFill>
                <a:latin typeface="Arial" panose="020B0604020202020204" pitchFamily="34" charset="0"/>
              </a:defRPr>
            </a:lvl5pPr>
            <a:lvl6pPr marL="2562225" indent="-233045" eaLnBrk="0" fontAlgn="base" hangingPunct="0">
              <a:spcBef>
                <a:spcPct val="30000"/>
              </a:spcBef>
              <a:spcAft>
                <a:spcPct val="0"/>
              </a:spcAft>
              <a:defRPr sz="1200">
                <a:solidFill>
                  <a:schemeClr val="tx1"/>
                </a:solidFill>
                <a:latin typeface="Arial" panose="020B0604020202020204" pitchFamily="34" charset="0"/>
              </a:defRPr>
            </a:lvl6pPr>
            <a:lvl7pPr marL="3028315" indent="-233045" eaLnBrk="0" fontAlgn="base" hangingPunct="0">
              <a:spcBef>
                <a:spcPct val="30000"/>
              </a:spcBef>
              <a:spcAft>
                <a:spcPct val="0"/>
              </a:spcAft>
              <a:defRPr sz="1200">
                <a:solidFill>
                  <a:schemeClr val="tx1"/>
                </a:solidFill>
                <a:latin typeface="Arial" panose="020B0604020202020204" pitchFamily="34" charset="0"/>
              </a:defRPr>
            </a:lvl7pPr>
            <a:lvl8pPr marL="3494405" indent="-233045" eaLnBrk="0" fontAlgn="base" hangingPunct="0">
              <a:spcBef>
                <a:spcPct val="30000"/>
              </a:spcBef>
              <a:spcAft>
                <a:spcPct val="0"/>
              </a:spcAft>
              <a:defRPr sz="1200">
                <a:solidFill>
                  <a:schemeClr val="tx1"/>
                </a:solidFill>
                <a:latin typeface="Arial" panose="020B0604020202020204" pitchFamily="34" charset="0"/>
              </a:defRPr>
            </a:lvl8pPr>
            <a:lvl9pPr marL="3959860" indent="-23304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71349E6-96AD-4C11-BC51-524D72E36F43}" type="slidenum">
              <a:rPr lang="en-US" altLang="en-US" smtClean="0"/>
            </a:fld>
            <a:endParaRPr lang="en-US" alt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p:sp>
      <p:sp>
        <p:nvSpPr>
          <p:cNvPr id="1587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anose="020B0604020202020204" pitchFamily="34" charset="0"/>
            </a:endParaRPr>
          </a:p>
        </p:txBody>
      </p:sp>
      <p:sp>
        <p:nvSpPr>
          <p:cNvPr id="15872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6920" indent="-291465">
              <a:spcBef>
                <a:spcPct val="30000"/>
              </a:spcBef>
              <a:defRPr sz="1200">
                <a:solidFill>
                  <a:schemeClr val="tx1"/>
                </a:solidFill>
                <a:latin typeface="Arial" panose="020B0604020202020204" pitchFamily="34" charset="0"/>
              </a:defRPr>
            </a:lvl2pPr>
            <a:lvl3pPr marL="1164590" indent="-233045">
              <a:spcBef>
                <a:spcPct val="30000"/>
              </a:spcBef>
              <a:defRPr sz="1200">
                <a:solidFill>
                  <a:schemeClr val="tx1"/>
                </a:solidFill>
                <a:latin typeface="Arial" panose="020B0604020202020204" pitchFamily="34" charset="0"/>
              </a:defRPr>
            </a:lvl3pPr>
            <a:lvl4pPr marL="1630680" indent="-233045">
              <a:spcBef>
                <a:spcPct val="30000"/>
              </a:spcBef>
              <a:defRPr sz="1200">
                <a:solidFill>
                  <a:schemeClr val="tx1"/>
                </a:solidFill>
                <a:latin typeface="Arial" panose="020B0604020202020204" pitchFamily="34" charset="0"/>
              </a:defRPr>
            </a:lvl4pPr>
            <a:lvl5pPr marL="2096770" indent="-233045">
              <a:spcBef>
                <a:spcPct val="30000"/>
              </a:spcBef>
              <a:defRPr sz="1200">
                <a:solidFill>
                  <a:schemeClr val="tx1"/>
                </a:solidFill>
                <a:latin typeface="Arial" panose="020B0604020202020204" pitchFamily="34" charset="0"/>
              </a:defRPr>
            </a:lvl5pPr>
            <a:lvl6pPr marL="2562225" indent="-233045" eaLnBrk="0" fontAlgn="base" hangingPunct="0">
              <a:spcBef>
                <a:spcPct val="30000"/>
              </a:spcBef>
              <a:spcAft>
                <a:spcPct val="0"/>
              </a:spcAft>
              <a:defRPr sz="1200">
                <a:solidFill>
                  <a:schemeClr val="tx1"/>
                </a:solidFill>
                <a:latin typeface="Arial" panose="020B0604020202020204" pitchFamily="34" charset="0"/>
              </a:defRPr>
            </a:lvl6pPr>
            <a:lvl7pPr marL="3028315" indent="-233045" eaLnBrk="0" fontAlgn="base" hangingPunct="0">
              <a:spcBef>
                <a:spcPct val="30000"/>
              </a:spcBef>
              <a:spcAft>
                <a:spcPct val="0"/>
              </a:spcAft>
              <a:defRPr sz="1200">
                <a:solidFill>
                  <a:schemeClr val="tx1"/>
                </a:solidFill>
                <a:latin typeface="Arial" panose="020B0604020202020204" pitchFamily="34" charset="0"/>
              </a:defRPr>
            </a:lvl7pPr>
            <a:lvl8pPr marL="3494405" indent="-233045" eaLnBrk="0" fontAlgn="base" hangingPunct="0">
              <a:spcBef>
                <a:spcPct val="30000"/>
              </a:spcBef>
              <a:spcAft>
                <a:spcPct val="0"/>
              </a:spcAft>
              <a:defRPr sz="1200">
                <a:solidFill>
                  <a:schemeClr val="tx1"/>
                </a:solidFill>
                <a:latin typeface="Arial" panose="020B0604020202020204" pitchFamily="34" charset="0"/>
              </a:defRPr>
            </a:lvl8pPr>
            <a:lvl9pPr marL="3959860" indent="-23304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BF0CDAC-7581-4DED-BF28-745B0302E200}" type="slidenum">
              <a:rPr lang="en-US" altLang="en-US" smtClean="0"/>
            </a:fld>
            <a:endParaRPr lang="en-US" alt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545">
              <a:defRPr/>
            </a:pPr>
            <a:endParaRPr lang="en-US" i="1"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1545">
              <a:defRPr/>
            </a:pPr>
            <a:r>
              <a:rPr lang="en-US" dirty="0" smtClean="0"/>
              <a:t>Always at the heart of the Holland America cruise experience is our warm and award-winning style of service that is never in the way and never out of reach. We sail with nearly one crew member for every two guests, providing the intuitive, gracious service that has long defined classic cruising. Our specially trained crew takes pride in anticipating and fulfilling your every wish.</a:t>
            </a:r>
            <a:endParaRPr lang="en-US" dirty="0" smtClean="0"/>
          </a:p>
          <a:p>
            <a:r>
              <a:rPr lang="en-US" dirty="0" smtClean="0"/>
              <a:t>From our waiters and bartenders to our chefs and wine experts, our spa technicians and fitness instructors to our officers and housekeeping staff, everyone is dedicated to providing you with the gracious and personalized service that will make your cruise vacation memorable.</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hydrotherapy pool is </a:t>
            </a:r>
            <a:r>
              <a:rPr lang="en-US" i="0" dirty="0" smtClean="0"/>
              <a:t>available on select ships only.</a:t>
            </a:r>
            <a:endParaRPr lang="en-US" i="0" dirty="0" smtClean="0"/>
          </a:p>
          <a:p>
            <a:r>
              <a:rPr lang="en-US" dirty="0" smtClean="0"/>
              <a:t>Heated ceramic lounge are</a:t>
            </a:r>
            <a:r>
              <a:rPr lang="en-US" baseline="0" dirty="0" smtClean="0"/>
              <a:t> available on all ships</a:t>
            </a:r>
            <a:r>
              <a:rPr lang="en-US" dirty="0" smtClean="0"/>
              <a:t> </a:t>
            </a:r>
            <a:r>
              <a:rPr lang="en-US" i="0" dirty="0" smtClean="0"/>
              <a:t>except ms Prinsendam.</a:t>
            </a:r>
            <a:endParaRPr lang="en-US" i="0" dirty="0" smtClean="0"/>
          </a:p>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Date Placeholder 3"/>
          <p:cNvSpPr>
            <a:spLocks noGrp="1"/>
          </p:cNvSpPr>
          <p:nvPr>
            <p:ph type="dt" sz="half" idx="10"/>
          </p:nvPr>
        </p:nvSpPr>
        <p:spPr/>
        <p:txBody>
          <a:bodyPr/>
          <a:lstStyle>
            <a:lvl1pPr>
              <a:defRPr/>
            </a:lvl1pPr>
          </a:lstStyle>
          <a:p>
            <a:pPr>
              <a:defRPr/>
            </a:pPr>
            <a:fld id="{E9B5BB09-EDF5-44BF-8453-19CFBA9C69C3}"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736FA50-23B3-42C4-A0BA-388DFE089316}"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1072138-E0AE-4B3C-9EF0-EFD79BFD800C}"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0F68AB9-3CCF-46A3-ABB3-1BACBFC6C997}"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ild &amp; Headline">
    <p:spTree>
      <p:nvGrpSpPr>
        <p:cNvPr id="1" name=""/>
        <p:cNvGrpSpPr/>
        <p:nvPr/>
      </p:nvGrpSpPr>
      <p:grpSpPr>
        <a:xfrm>
          <a:off x="0" y="0"/>
          <a:ext cx="0" cy="0"/>
          <a:chOff x="0" y="0"/>
          <a:chExt cx="0" cy="0"/>
        </a:xfrm>
      </p:grpSpPr>
      <p:sp>
        <p:nvSpPr>
          <p:cNvPr id="7" name="Bildplatzhalter 2"/>
          <p:cNvSpPr>
            <a:spLocks noGrp="1"/>
          </p:cNvSpPr>
          <p:nvPr>
            <p:ph type="pic" idx="1"/>
          </p:nvPr>
        </p:nvSpPr>
        <p:spPr>
          <a:xfrm>
            <a:off x="0" y="260350"/>
            <a:ext cx="9144000" cy="6597649"/>
          </a:xfrm>
          <a:prstGeom prst="rect">
            <a:avLst/>
          </a:prstGeom>
        </p:spPr>
        <p:txBody>
          <a:bodyPr/>
          <a:lstStyle>
            <a:lvl1pPr marL="0" indent="0">
              <a:buNone/>
              <a:defRPr sz="3200">
                <a:latin typeface="Calibri" panose="020F05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sp>
        <p:nvSpPr>
          <p:cNvPr id="2" name="Titel 1"/>
          <p:cNvSpPr>
            <a:spLocks noGrp="1"/>
          </p:cNvSpPr>
          <p:nvPr>
            <p:ph type="ctrTitle"/>
          </p:nvPr>
        </p:nvSpPr>
        <p:spPr>
          <a:xfrm>
            <a:off x="179387" y="1052513"/>
            <a:ext cx="8785225" cy="1470025"/>
          </a:xfrm>
        </p:spPr>
        <p:txBody>
          <a:bodyPr vert="horz" lIns="91440" tIns="45720" rIns="91440" bIns="45720" rtlCol="0" anchor="ctr">
            <a:normAutofit/>
          </a:bodyPr>
          <a:lstStyle>
            <a:lvl1pPr marL="90805" indent="0" algn="l" defTabSz="914400" rtl="0" eaLnBrk="1" latinLnBrk="0" hangingPunct="1">
              <a:spcBef>
                <a:spcPct val="0"/>
              </a:spcBef>
              <a:buNone/>
              <a:defRPr lang="de-DE" sz="4000" i="1" kern="1200" dirty="0">
                <a:solidFill>
                  <a:srgbClr val="9C1F2B"/>
                </a:solidFill>
                <a:latin typeface="Calibri" panose="020F0502020204030204" pitchFamily="34" charset="0"/>
                <a:ea typeface="+mj-ea"/>
                <a:cs typeface="+mj-cs"/>
              </a:defRPr>
            </a:lvl1pPr>
          </a:lstStyle>
          <a:p>
            <a:r>
              <a:rPr lang="de-DE" dirty="0"/>
              <a:t>Titelmasterformat durch Klicken bearbeiten</a:t>
            </a:r>
            <a:endParaRPr lang="de-DE"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ld ohne Headline">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a:xfrm>
            <a:off x="179388" y="6309320"/>
            <a:ext cx="2133600" cy="365125"/>
          </a:xfrm>
          <a:prstGeom prst="rect">
            <a:avLst/>
          </a:prstGeom>
        </p:spPr>
        <p:txBody>
          <a:bodyPr/>
          <a:lstStyle>
            <a:lvl1pPr>
              <a:defRPr>
                <a:latin typeface="Calibri" panose="020F0502020204030204" pitchFamily="34" charset="0"/>
              </a:defRPr>
            </a:lvl1pPr>
          </a:lstStyle>
          <a:p>
            <a:fld id="{F36B262E-7DB8-4BD5-9DCA-45FA3C39C05E}" type="slidenum">
              <a:rPr lang="de-DE" smtClean="0">
                <a:solidFill>
                  <a:prstClr val="black"/>
                </a:solidFill>
              </a:rPr>
            </a:fld>
            <a:endParaRPr lang="de-DE" dirty="0">
              <a:solidFill>
                <a:prstClr val="black"/>
              </a:solidFill>
            </a:endParaRPr>
          </a:p>
        </p:txBody>
      </p:sp>
      <p:sp>
        <p:nvSpPr>
          <p:cNvPr id="5" name="Bildplatzhalter 2"/>
          <p:cNvSpPr>
            <a:spLocks noGrp="1"/>
          </p:cNvSpPr>
          <p:nvPr>
            <p:ph type="pic" idx="1"/>
          </p:nvPr>
        </p:nvSpPr>
        <p:spPr>
          <a:xfrm>
            <a:off x="0" y="260350"/>
            <a:ext cx="9144000" cy="5545138"/>
          </a:xfrm>
          <a:prstGeom prst="rect">
            <a:avLst/>
          </a:prstGeom>
        </p:spPr>
        <p:txBody>
          <a:bodyPr/>
          <a:lstStyle>
            <a:lvl1pPr marL="0" indent="0">
              <a:buNone/>
              <a:defRPr sz="3200">
                <a:latin typeface="Calibri" panose="020F05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2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a:p>
        </p:txBody>
      </p:sp>
      <p:sp>
        <p:nvSpPr>
          <p:cNvPr id="3" name="Textplatzhalter 2"/>
          <p:cNvSpPr>
            <a:spLocks noGrp="1"/>
          </p:cNvSpPr>
          <p:nvPr>
            <p:ph idx="1" hasCustomPrompt="1"/>
          </p:nvPr>
        </p:nvSpPr>
        <p:spPr>
          <a:xfrm>
            <a:off x="179387" y="1268413"/>
            <a:ext cx="4320605" cy="3639293"/>
          </a:xfrm>
          <a:prstGeom prst="rect">
            <a:avLst/>
          </a:prstGeom>
        </p:spPr>
        <p:txBody>
          <a:bodyPr vert="horz" lIns="91440" tIns="45720" rIns="91440" bIns="45720" rtlCol="0">
            <a:noAutofit/>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stStyle>
          <a:p>
            <a:pPr lvl="0"/>
            <a:r>
              <a:rPr lang="de-DE" dirty="0"/>
              <a:t>Textmasterformate durch Klicken bearbeiten</a:t>
            </a:r>
            <a:endParaRPr lang="de-DE" dirty="0"/>
          </a:p>
          <a:p>
            <a:pPr lvl="1"/>
            <a:r>
              <a:rPr lang="de-DE" dirty="0"/>
              <a:t>Text 2</a:t>
            </a:r>
            <a:endParaRPr lang="de-DE" dirty="0"/>
          </a:p>
          <a:p>
            <a:pPr lvl="2"/>
            <a:r>
              <a:rPr lang="de-DE" dirty="0"/>
              <a:t>Text 3</a:t>
            </a:r>
            <a:endParaRPr lang="de-DE" dirty="0"/>
          </a:p>
        </p:txBody>
      </p:sp>
      <p:sp>
        <p:nvSpPr>
          <p:cNvPr id="4" name="Textplatzhalter 2"/>
          <p:cNvSpPr>
            <a:spLocks noGrp="1"/>
          </p:cNvSpPr>
          <p:nvPr>
            <p:ph idx="10" hasCustomPrompt="1"/>
          </p:nvPr>
        </p:nvSpPr>
        <p:spPr>
          <a:xfrm>
            <a:off x="4644008" y="1280493"/>
            <a:ext cx="4320605" cy="3639293"/>
          </a:xfrm>
          <a:prstGeom prst="rect">
            <a:avLst/>
          </a:prstGeom>
        </p:spPr>
        <p:txBody>
          <a:bodyPr vert="horz" lIns="91440" tIns="45720" rIns="91440" bIns="45720" rtlCol="0">
            <a:noAutofit/>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stStyle>
          <a:p>
            <a:pPr lvl="0"/>
            <a:r>
              <a:rPr lang="de-DE" dirty="0"/>
              <a:t>Textmasterformate durch Klicken bearbeiten</a:t>
            </a:r>
            <a:endParaRPr lang="de-DE" dirty="0"/>
          </a:p>
          <a:p>
            <a:pPr lvl="1"/>
            <a:r>
              <a:rPr lang="de-DE" dirty="0"/>
              <a:t>Text 2</a:t>
            </a:r>
            <a:endParaRPr lang="de-DE" dirty="0"/>
          </a:p>
          <a:p>
            <a:pPr lvl="2"/>
            <a:r>
              <a:rPr lang="de-DE" dirty="0"/>
              <a:t>Text 3</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ild">
    <p:spTree>
      <p:nvGrpSpPr>
        <p:cNvPr id="1" name=""/>
        <p:cNvGrpSpPr/>
        <p:nvPr/>
      </p:nvGrpSpPr>
      <p:grpSpPr>
        <a:xfrm>
          <a:off x="0" y="0"/>
          <a:ext cx="0" cy="0"/>
          <a:chOff x="0" y="0"/>
          <a:chExt cx="0" cy="0"/>
        </a:xfrm>
      </p:grpSpPr>
      <p:sp>
        <p:nvSpPr>
          <p:cNvPr id="7" name="Bildplatzhalter 2"/>
          <p:cNvSpPr>
            <a:spLocks noGrp="1"/>
          </p:cNvSpPr>
          <p:nvPr>
            <p:ph type="pic" idx="1"/>
          </p:nvPr>
        </p:nvSpPr>
        <p:spPr>
          <a:xfrm>
            <a:off x="0" y="260350"/>
            <a:ext cx="9144000" cy="6597649"/>
          </a:xfrm>
          <a:prstGeom prst="rect">
            <a:avLst/>
          </a:prstGeom>
        </p:spPr>
        <p:txBody>
          <a:bodyPr/>
          <a:lstStyle>
            <a:lvl1pPr marL="0" indent="0">
              <a:buNone/>
              <a:defRPr sz="3200" i="0">
                <a:latin typeface="Calibri" panose="020F05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2" name="Titel 1"/>
          <p:cNvSpPr>
            <a:spLocks noGrp="1"/>
          </p:cNvSpPr>
          <p:nvPr>
            <p:ph type="title"/>
          </p:nvPr>
        </p:nvSpPr>
        <p:spPr>
          <a:xfrm>
            <a:off x="179388" y="260349"/>
            <a:ext cx="8785225" cy="1008063"/>
          </a:xfrm>
          <a:prstGeom prst="rect">
            <a:avLst/>
          </a:prstGeom>
        </p:spPr>
        <p:txBody>
          <a:bodyPr/>
          <a:lstStyle/>
          <a:p>
            <a:r>
              <a:rPr lang="de-DE" dirty="0"/>
              <a:t>Titelmasterformat durch Klicken bearbeiten</a:t>
            </a:r>
            <a:endParaRPr lang="de-DE" dirty="0"/>
          </a:p>
        </p:txBody>
      </p:sp>
      <p:sp>
        <p:nvSpPr>
          <p:cNvPr id="3" name="Inhaltsplatzhalter 2"/>
          <p:cNvSpPr>
            <a:spLocks noGrp="1"/>
          </p:cNvSpPr>
          <p:nvPr>
            <p:ph idx="1" hasCustomPrompt="1"/>
          </p:nvPr>
        </p:nvSpPr>
        <p:spPr>
          <a:xfrm>
            <a:off x="179389" y="1557339"/>
            <a:ext cx="8785224" cy="4247926"/>
          </a:xfrm>
          <a:prstGeom prst="rect">
            <a:avLst/>
          </a:prstGeom>
        </p:spPr>
        <p:txBody>
          <a:bodyPr/>
          <a:lstStyle>
            <a:lvl1pPr marL="361950" indent="-271780">
              <a:lnSpc>
                <a:spcPct val="120000"/>
              </a:lnSpc>
              <a:spcBef>
                <a:spcPts val="0"/>
              </a:spcBef>
              <a:spcAft>
                <a:spcPts val="600"/>
              </a:spcAft>
              <a:buClr>
                <a:schemeClr val="bg1"/>
              </a:buClr>
              <a:buSzPct val="90000"/>
              <a:buFont typeface="Arial" panose="020B0604020202020204" pitchFamily="34" charset="0"/>
              <a:buChar char="•"/>
              <a:defRPr>
                <a:solidFill>
                  <a:schemeClr val="bg1"/>
                </a:solidFill>
                <a:latin typeface="Calibri" panose="020F0502020204030204" pitchFamily="34" charset="0"/>
              </a:defRPr>
            </a:lvl1pPr>
            <a:lvl2pPr marL="622300" indent="-260350">
              <a:lnSpc>
                <a:spcPct val="120000"/>
              </a:lnSpc>
              <a:spcBef>
                <a:spcPts val="0"/>
              </a:spcBef>
              <a:spcAft>
                <a:spcPts val="600"/>
              </a:spcAft>
              <a:buClr>
                <a:schemeClr val="bg1"/>
              </a:buClr>
              <a:buSzPct val="90000"/>
              <a:buFont typeface="Arial" panose="020B0604020202020204" pitchFamily="34" charset="0"/>
              <a:buChar char="•"/>
              <a:defRPr>
                <a:solidFill>
                  <a:schemeClr val="bg1"/>
                </a:solidFill>
                <a:latin typeface="Calibri" panose="020F0502020204030204" pitchFamily="34" charset="0"/>
              </a:defRPr>
            </a:lvl2pPr>
            <a:lvl3pPr marL="894080" indent="-260350">
              <a:lnSpc>
                <a:spcPct val="120000"/>
              </a:lnSpc>
              <a:spcBef>
                <a:spcPts val="0"/>
              </a:spcBef>
              <a:spcAft>
                <a:spcPts val="600"/>
              </a:spcAft>
              <a:buClr>
                <a:schemeClr val="bg1"/>
              </a:buClr>
              <a:buSzPct val="90000"/>
              <a:buFont typeface="Arial" panose="020B0604020202020204" pitchFamily="34" charset="0"/>
              <a:buChar char="•"/>
              <a:defRPr>
                <a:solidFill>
                  <a:schemeClr val="bg1"/>
                </a:solidFill>
                <a:latin typeface="Calibri" panose="020F0502020204030204" pitchFamily="34" charset="0"/>
              </a:defRPr>
            </a:lvl3pPr>
            <a:lvl4pPr>
              <a:buClr>
                <a:srgbClr val="3F3F3F"/>
              </a:buClr>
              <a:buSzPct val="90000"/>
              <a:buFont typeface="Arial" panose="020B0604020202020204" pitchFamily="34" charset="0"/>
              <a:buChar char="•"/>
              <a:defRPr>
                <a:solidFill>
                  <a:srgbClr val="3F3F3F"/>
                </a:solidFill>
              </a:defRPr>
            </a:lvl4pPr>
            <a:lvl5pPr>
              <a:buClr>
                <a:srgbClr val="3F3F3F"/>
              </a:buClr>
              <a:buSzPct val="90000"/>
              <a:buFont typeface="Arial" panose="020B0604020202020204" pitchFamily="34" charset="0"/>
              <a:buChar char="•"/>
              <a:defRPr>
                <a:solidFill>
                  <a:srgbClr val="3F3F3F"/>
                </a:solidFill>
              </a:defRPr>
            </a:lvl5pPr>
          </a:lstStyle>
          <a:p>
            <a:pPr lvl="0"/>
            <a:r>
              <a:rPr lang="de-DE" dirty="0"/>
              <a:t>Textmasterformate durch Klicken bearbeiten</a:t>
            </a:r>
            <a:endParaRPr lang="de-DE" dirty="0"/>
          </a:p>
          <a:p>
            <a:pPr lvl="1"/>
            <a:r>
              <a:rPr lang="de-DE" dirty="0"/>
              <a:t>Zweite Ebene</a:t>
            </a:r>
            <a:endParaRPr lang="de-DE" dirty="0"/>
          </a:p>
          <a:p>
            <a:pPr lvl="2"/>
            <a:r>
              <a:rPr lang="de-DE" dirty="0"/>
              <a:t>Dritte Ebene</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 Inhalte">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179388" y="2723531"/>
            <a:ext cx="4320604" cy="2952750"/>
          </a:xfrm>
          <a:prstGeom prst="rect">
            <a:avLst/>
          </a:prstGeom>
        </p:spPr>
        <p:txBody>
          <a:bodyPr>
            <a:noAutofit/>
          </a:bodyPr>
          <a:lstStyle>
            <a:lvl1pPr marL="361950" indent="-271780">
              <a:spcAft>
                <a:spcPts val="600"/>
              </a:spcAft>
              <a:buClr>
                <a:srgbClr val="3F3F3F"/>
              </a:buClr>
              <a:buSzPct val="90000"/>
              <a:buFont typeface="Arial" panose="020B0604020202020204" pitchFamily="34" charset="0"/>
              <a:buChar char="•"/>
              <a:defRPr sz="1600">
                <a:solidFill>
                  <a:schemeClr val="tx1"/>
                </a:solidFill>
                <a:latin typeface="Calibri" panose="020F0502020204030204" pitchFamily="34" charset="0"/>
              </a:defRPr>
            </a:lvl1pPr>
            <a:lvl2pPr marL="622300" indent="-260350">
              <a:spcAft>
                <a:spcPts val="600"/>
              </a:spcAft>
              <a:buClr>
                <a:srgbClr val="3F3F3F"/>
              </a:buClr>
              <a:buSzPct val="90000"/>
              <a:buFont typeface="Symbol" panose="05050102010706020507" pitchFamily="18" charset="2"/>
              <a:buChar char="-"/>
              <a:defRPr sz="1600">
                <a:solidFill>
                  <a:schemeClr val="tx1"/>
                </a:solidFill>
                <a:latin typeface="Calibri" panose="020F0502020204030204" pitchFamily="34" charset="0"/>
              </a:defRPr>
            </a:lvl2pPr>
            <a:lvl3pPr marL="894080" indent="-271780">
              <a:spcAft>
                <a:spcPts val="600"/>
              </a:spcAft>
              <a:buClr>
                <a:srgbClr val="3F3F3F"/>
              </a:buClr>
              <a:buSzPct val="90000"/>
              <a:buFont typeface="Arial" panose="020B0604020202020204" pitchFamily="34" charset="0"/>
              <a:buChar char="•"/>
              <a:defRPr sz="1600">
                <a:solidFill>
                  <a:schemeClr val="tx1"/>
                </a:solidFill>
                <a:latin typeface="Calibri" panose="020F0502020204030204" pitchFamily="34" charset="0"/>
              </a:defRPr>
            </a:lvl3pPr>
            <a:lvl4pPr>
              <a:defRPr sz="1600"/>
            </a:lvl4pPr>
            <a:lvl5pPr>
              <a:defRPr sz="1600"/>
            </a:lvl5pPr>
            <a:lvl6pPr>
              <a:defRPr sz="1800"/>
            </a:lvl6pPr>
            <a:lvl7pPr>
              <a:defRPr sz="1800"/>
            </a:lvl7pPr>
            <a:lvl8pPr>
              <a:defRPr sz="1800"/>
            </a:lvl8pPr>
            <a:lvl9pPr>
              <a:defRPr sz="1800"/>
            </a:lvl9pPr>
          </a:lstStyle>
          <a:p>
            <a:pPr lvl="0"/>
            <a:r>
              <a:rPr lang="de-DE" dirty="0"/>
              <a:t>Textmasterformate durch Klicken bearbeiten</a:t>
            </a:r>
            <a:endParaRPr lang="de-DE" dirty="0"/>
          </a:p>
          <a:p>
            <a:pPr lvl="1"/>
            <a:r>
              <a:rPr lang="de-DE" dirty="0"/>
              <a:t>Zweite Ebene</a:t>
            </a:r>
            <a:endParaRPr lang="de-DE" dirty="0"/>
          </a:p>
          <a:p>
            <a:pPr lvl="2"/>
            <a:r>
              <a:rPr lang="de-DE" dirty="0"/>
              <a:t>Dritte Ebene</a:t>
            </a:r>
            <a:endParaRPr lang="de-DE" dirty="0"/>
          </a:p>
        </p:txBody>
      </p:sp>
      <p:sp>
        <p:nvSpPr>
          <p:cNvPr id="8" name="Inhaltsplatzhalter 2"/>
          <p:cNvSpPr>
            <a:spLocks noGrp="1"/>
          </p:cNvSpPr>
          <p:nvPr>
            <p:ph sz="half" idx="14" hasCustomPrompt="1"/>
          </p:nvPr>
        </p:nvSpPr>
        <p:spPr>
          <a:xfrm>
            <a:off x="4644009" y="2723531"/>
            <a:ext cx="4320604" cy="2952750"/>
          </a:xfrm>
          <a:prstGeom prst="rect">
            <a:avLst/>
          </a:prstGeom>
        </p:spPr>
        <p:txBody>
          <a:bodyPr>
            <a:noAutofit/>
          </a:bodyPr>
          <a:lstStyle>
            <a:lvl1pPr marL="361950" indent="-271780">
              <a:spcAft>
                <a:spcPts val="600"/>
              </a:spcAft>
              <a:buClr>
                <a:srgbClr val="3F3F3F"/>
              </a:buClr>
              <a:buSzPct val="90000"/>
              <a:buFont typeface="Arial" panose="020B0604020202020204" pitchFamily="34" charset="0"/>
              <a:buChar char="•"/>
              <a:defRPr sz="1600">
                <a:solidFill>
                  <a:schemeClr val="tx1"/>
                </a:solidFill>
                <a:latin typeface="Calibri" panose="020F0502020204030204" pitchFamily="34" charset="0"/>
              </a:defRPr>
            </a:lvl1pPr>
            <a:lvl2pPr marL="622300" indent="-260350">
              <a:spcAft>
                <a:spcPts val="600"/>
              </a:spcAft>
              <a:buClr>
                <a:srgbClr val="3F3F3F"/>
              </a:buClr>
              <a:buSzPct val="90000"/>
              <a:buFont typeface="Symbol" panose="05050102010706020507" pitchFamily="18" charset="2"/>
              <a:buChar char="-"/>
              <a:defRPr sz="1600">
                <a:solidFill>
                  <a:schemeClr val="tx1"/>
                </a:solidFill>
                <a:latin typeface="Calibri" panose="020F0502020204030204" pitchFamily="34" charset="0"/>
              </a:defRPr>
            </a:lvl2pPr>
            <a:lvl3pPr marL="894080" indent="-271780">
              <a:spcAft>
                <a:spcPts val="600"/>
              </a:spcAft>
              <a:buClr>
                <a:srgbClr val="3F3F3F"/>
              </a:buClr>
              <a:buSzPct val="90000"/>
              <a:buFont typeface="Arial" panose="020B0604020202020204" pitchFamily="34" charset="0"/>
              <a:buChar char="•"/>
              <a:defRPr sz="1600">
                <a:solidFill>
                  <a:schemeClr val="tx1"/>
                </a:solidFill>
                <a:latin typeface="Calibri" panose="020F0502020204030204" pitchFamily="34" charset="0"/>
              </a:defRPr>
            </a:lvl3pPr>
            <a:lvl4pPr>
              <a:defRPr sz="1600"/>
            </a:lvl4pPr>
            <a:lvl5pPr>
              <a:defRPr sz="1600"/>
            </a:lvl5pPr>
            <a:lvl6pPr>
              <a:defRPr sz="1800"/>
            </a:lvl6pPr>
            <a:lvl7pPr>
              <a:defRPr sz="1800"/>
            </a:lvl7pPr>
            <a:lvl8pPr>
              <a:defRPr sz="1800"/>
            </a:lvl8pPr>
            <a:lvl9pPr>
              <a:defRPr sz="1800"/>
            </a:lvl9pPr>
          </a:lstStyle>
          <a:p>
            <a:pPr lvl="0"/>
            <a:r>
              <a:rPr lang="de-DE" dirty="0"/>
              <a:t>Textmasterformate durch Klicken bearbeiten</a:t>
            </a:r>
            <a:endParaRPr lang="de-DE" dirty="0"/>
          </a:p>
          <a:p>
            <a:pPr lvl="1"/>
            <a:r>
              <a:rPr lang="de-DE" dirty="0"/>
              <a:t>Zweite Ebene</a:t>
            </a:r>
            <a:endParaRPr lang="de-DE" dirty="0"/>
          </a:p>
          <a:p>
            <a:pPr lvl="2"/>
            <a:r>
              <a:rPr lang="de-DE" dirty="0"/>
              <a:t>Dritte Ebene</a:t>
            </a:r>
            <a:endParaRPr lang="de-DE" dirty="0"/>
          </a:p>
        </p:txBody>
      </p:sp>
      <p:sp>
        <p:nvSpPr>
          <p:cNvPr id="9" name="Bildplatzhalter 2"/>
          <p:cNvSpPr>
            <a:spLocks noGrp="1"/>
          </p:cNvSpPr>
          <p:nvPr>
            <p:ph type="pic" idx="13"/>
          </p:nvPr>
        </p:nvSpPr>
        <p:spPr>
          <a:xfrm>
            <a:off x="0" y="260349"/>
            <a:ext cx="9144000" cy="1800225"/>
          </a:xfrm>
          <a:prstGeom prst="rect">
            <a:avLst/>
          </a:prstGeom>
        </p:spPr>
        <p:txBody>
          <a:bodyPr/>
          <a:lstStyle>
            <a:lvl1pPr marL="0" indent="0">
              <a:buNone/>
              <a:defRPr sz="3200">
                <a:latin typeface="Calibri" panose="020F05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Headline und 4 Bilder">
    <p:spTree>
      <p:nvGrpSpPr>
        <p:cNvPr id="1" name=""/>
        <p:cNvGrpSpPr/>
        <p:nvPr/>
      </p:nvGrpSpPr>
      <p:grpSpPr>
        <a:xfrm>
          <a:off x="0" y="0"/>
          <a:ext cx="0" cy="0"/>
          <a:chOff x="0" y="0"/>
          <a:chExt cx="0" cy="0"/>
        </a:xfrm>
      </p:grpSpPr>
      <p:sp>
        <p:nvSpPr>
          <p:cNvPr id="2" name="Titel 1"/>
          <p:cNvSpPr>
            <a:spLocks noGrp="1"/>
          </p:cNvSpPr>
          <p:nvPr>
            <p:ph type="title"/>
          </p:nvPr>
        </p:nvSpPr>
        <p:spPr>
          <a:xfrm>
            <a:off x="179388" y="404590"/>
            <a:ext cx="8785225" cy="576138"/>
          </a:xfrm>
          <a:prstGeom prst="rect">
            <a:avLst/>
          </a:prstGeom>
        </p:spPr>
        <p:txBody>
          <a:bodyPr/>
          <a:lstStyle/>
          <a:p>
            <a:r>
              <a:rPr lang="de-DE" dirty="0"/>
              <a:t>Titelmasterformat durch Klicken bearbeiten</a:t>
            </a:r>
            <a:endParaRPr lang="de-DE" dirty="0"/>
          </a:p>
        </p:txBody>
      </p:sp>
      <p:sp>
        <p:nvSpPr>
          <p:cNvPr id="6" name="Bildplatzhalter 2"/>
          <p:cNvSpPr>
            <a:spLocks noGrp="1"/>
          </p:cNvSpPr>
          <p:nvPr>
            <p:ph type="pic" idx="1"/>
          </p:nvPr>
        </p:nvSpPr>
        <p:spPr>
          <a:xfrm>
            <a:off x="0" y="1268760"/>
            <a:ext cx="4536000" cy="2232248"/>
          </a:xfrm>
          <a:prstGeom prst="rect">
            <a:avLst/>
          </a:prstGeom>
        </p:spPr>
        <p:txBody>
          <a:bodyPr/>
          <a:lstStyle>
            <a:lvl1pPr marL="0" indent="0">
              <a:buNone/>
              <a:defRPr sz="3200">
                <a:latin typeface="Calibri" panose="020F05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sp>
        <p:nvSpPr>
          <p:cNvPr id="8" name="Bildplatzhalter 2"/>
          <p:cNvSpPr>
            <a:spLocks noGrp="1"/>
          </p:cNvSpPr>
          <p:nvPr>
            <p:ph type="pic" idx="14"/>
          </p:nvPr>
        </p:nvSpPr>
        <p:spPr>
          <a:xfrm>
            <a:off x="0" y="3573240"/>
            <a:ext cx="4536000" cy="2232248"/>
          </a:xfrm>
          <a:prstGeom prst="rect">
            <a:avLst/>
          </a:prstGeom>
        </p:spPr>
        <p:txBody>
          <a:bodyPr/>
          <a:lstStyle>
            <a:lvl1pPr marL="0" indent="0">
              <a:buNone/>
              <a:defRPr sz="3200">
                <a:latin typeface="Calibri" panose="020F05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sp>
        <p:nvSpPr>
          <p:cNvPr id="9" name="Bildplatzhalter 2"/>
          <p:cNvSpPr>
            <a:spLocks noGrp="1"/>
          </p:cNvSpPr>
          <p:nvPr>
            <p:ph type="pic" idx="15"/>
          </p:nvPr>
        </p:nvSpPr>
        <p:spPr>
          <a:xfrm>
            <a:off x="4608000" y="1268413"/>
            <a:ext cx="4536000" cy="2232248"/>
          </a:xfrm>
          <a:prstGeom prst="rect">
            <a:avLst/>
          </a:prstGeom>
        </p:spPr>
        <p:txBody>
          <a:bodyPr/>
          <a:lstStyle>
            <a:lvl1pPr marL="0" indent="0">
              <a:buNone/>
              <a:defRPr sz="3200">
                <a:latin typeface="Calibri" panose="020F05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sp>
        <p:nvSpPr>
          <p:cNvPr id="10" name="Bildplatzhalter 2"/>
          <p:cNvSpPr>
            <a:spLocks noGrp="1"/>
          </p:cNvSpPr>
          <p:nvPr>
            <p:ph type="pic" idx="16"/>
          </p:nvPr>
        </p:nvSpPr>
        <p:spPr>
          <a:xfrm>
            <a:off x="4608000" y="3572893"/>
            <a:ext cx="4536000" cy="2232248"/>
          </a:xfrm>
          <a:prstGeom prst="rect">
            <a:avLst/>
          </a:prstGeom>
        </p:spPr>
        <p:txBody>
          <a:bodyPr/>
          <a:lstStyle>
            <a:lvl1pPr marL="0" indent="0">
              <a:buNone/>
              <a:defRPr sz="3200">
                <a:latin typeface="Calibri" panose="020F05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sp>
        <p:nvSpPr>
          <p:cNvPr id="12" name="Textplatzhalter 11"/>
          <p:cNvSpPr>
            <a:spLocks noGrp="1"/>
          </p:cNvSpPr>
          <p:nvPr>
            <p:ph type="body" sz="quarter" idx="17"/>
          </p:nvPr>
        </p:nvSpPr>
        <p:spPr>
          <a:xfrm>
            <a:off x="179388" y="981076"/>
            <a:ext cx="8785225" cy="360362"/>
          </a:xfrm>
          <a:prstGeom prst="rect">
            <a:avLst/>
          </a:prstGeom>
        </p:spPr>
        <p:txBody>
          <a:bodyPr lIns="91433" tIns="0" rIns="91433" bIns="45716">
            <a:noAutofit/>
          </a:bodyPr>
          <a:lstStyle>
            <a:lvl1pPr marL="90170" indent="0">
              <a:buNone/>
              <a:defRPr sz="1800" b="0" i="0">
                <a:solidFill>
                  <a:schemeClr val="tx1"/>
                </a:solidFill>
                <a:latin typeface="Calibri" panose="020F0502020204030204" pitchFamily="34" charset="0"/>
              </a:defRPr>
            </a:lvl1pPr>
            <a:lvl2pPr>
              <a:defRPr>
                <a:latin typeface="FilosofiaItalic" pitchFamily="2" charset="0"/>
              </a:defRPr>
            </a:lvl2pPr>
            <a:lvl3pPr>
              <a:defRPr>
                <a:latin typeface="FilosofiaItalic" pitchFamily="2" charset="0"/>
              </a:defRPr>
            </a:lvl3pPr>
            <a:lvl4pPr>
              <a:defRPr>
                <a:latin typeface="FilosofiaItalic" pitchFamily="2" charset="0"/>
              </a:defRPr>
            </a:lvl4pPr>
            <a:lvl5pPr>
              <a:defRPr>
                <a:latin typeface="FilosofiaItalic" pitchFamily="2" charset="0"/>
              </a:defRPr>
            </a:lvl5pPr>
          </a:lstStyle>
          <a:p>
            <a:pPr lvl="0"/>
            <a:r>
              <a:rPr lang="en-US" dirty="0" err="1"/>
              <a:t>Click to edit Master text styles</a:t>
            </a:r>
            <a:endParaRPr lang="en-US" dirty="0" err="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Headline &amp; 4 Bilder">
    <p:spTree>
      <p:nvGrpSpPr>
        <p:cNvPr id="1" name=""/>
        <p:cNvGrpSpPr/>
        <p:nvPr/>
      </p:nvGrpSpPr>
      <p:grpSpPr>
        <a:xfrm>
          <a:off x="0" y="0"/>
          <a:ext cx="0" cy="0"/>
          <a:chOff x="0" y="0"/>
          <a:chExt cx="0" cy="0"/>
        </a:xfrm>
      </p:grpSpPr>
      <p:sp>
        <p:nvSpPr>
          <p:cNvPr id="2" name="Titel 1"/>
          <p:cNvSpPr>
            <a:spLocks noGrp="1"/>
          </p:cNvSpPr>
          <p:nvPr>
            <p:ph type="title"/>
          </p:nvPr>
        </p:nvSpPr>
        <p:spPr>
          <a:xfrm>
            <a:off x="148652" y="2708920"/>
            <a:ext cx="8785225" cy="792162"/>
          </a:xfrm>
        </p:spPr>
        <p:txBody>
          <a:bodyPr/>
          <a:lstStyle>
            <a:lvl1pPr marL="90170" indent="0">
              <a:defRPr/>
            </a:lvl1pPr>
          </a:lstStyle>
          <a:p>
            <a:r>
              <a:rPr lang="de-DE" dirty="0"/>
              <a:t>Titelmasterformat durch Klicken bearbeiten</a:t>
            </a:r>
            <a:endParaRPr lang="de-DE" dirty="0"/>
          </a:p>
        </p:txBody>
      </p:sp>
      <p:sp>
        <p:nvSpPr>
          <p:cNvPr id="11" name="Bildplatzhalter 10"/>
          <p:cNvSpPr>
            <a:spLocks noGrp="1"/>
          </p:cNvSpPr>
          <p:nvPr>
            <p:ph type="pic" sz="quarter" idx="17"/>
          </p:nvPr>
        </p:nvSpPr>
        <p:spPr>
          <a:xfrm>
            <a:off x="179388" y="404664"/>
            <a:ext cx="4320604" cy="2304628"/>
          </a:xfrm>
          <a:prstGeom prst="rect">
            <a:avLst/>
          </a:prstGeom>
        </p:spPr>
        <p:txBody>
          <a:bodyPr/>
          <a:lstStyle>
            <a:lvl1pPr>
              <a:defRPr>
                <a:latin typeface="Calibri" panose="020F0502020204030204" pitchFamily="34" charset="0"/>
              </a:defRPr>
            </a:lvl1pPr>
          </a:lstStyle>
          <a:p>
            <a:endParaRPr lang="de-DE" dirty="0"/>
          </a:p>
        </p:txBody>
      </p:sp>
      <p:sp>
        <p:nvSpPr>
          <p:cNvPr id="12" name="Bildplatzhalter 10"/>
          <p:cNvSpPr>
            <a:spLocks noGrp="1"/>
          </p:cNvSpPr>
          <p:nvPr>
            <p:ph type="pic" sz="quarter" idx="18"/>
          </p:nvPr>
        </p:nvSpPr>
        <p:spPr>
          <a:xfrm>
            <a:off x="4572000" y="404664"/>
            <a:ext cx="4320604" cy="2304628"/>
          </a:xfrm>
          <a:prstGeom prst="rect">
            <a:avLst/>
          </a:prstGeom>
        </p:spPr>
        <p:txBody>
          <a:bodyPr/>
          <a:lstStyle>
            <a:lvl1pPr>
              <a:defRPr>
                <a:latin typeface="Calibri" panose="020F0502020204030204" pitchFamily="34" charset="0"/>
              </a:defRPr>
            </a:lvl1pPr>
          </a:lstStyle>
          <a:p>
            <a:endParaRPr lang="de-DE" dirty="0"/>
          </a:p>
        </p:txBody>
      </p:sp>
      <p:sp>
        <p:nvSpPr>
          <p:cNvPr id="13" name="Bildplatzhalter 10"/>
          <p:cNvSpPr>
            <a:spLocks noGrp="1"/>
          </p:cNvSpPr>
          <p:nvPr>
            <p:ph type="pic" sz="quarter" idx="19"/>
          </p:nvPr>
        </p:nvSpPr>
        <p:spPr>
          <a:xfrm>
            <a:off x="179512" y="3500636"/>
            <a:ext cx="4320604" cy="2304628"/>
          </a:xfrm>
          <a:prstGeom prst="rect">
            <a:avLst/>
          </a:prstGeom>
        </p:spPr>
        <p:txBody>
          <a:bodyPr/>
          <a:lstStyle>
            <a:lvl1pPr>
              <a:defRPr>
                <a:latin typeface="Calibri" panose="020F0502020204030204" pitchFamily="34" charset="0"/>
              </a:defRPr>
            </a:lvl1pPr>
          </a:lstStyle>
          <a:p>
            <a:endParaRPr lang="de-DE" dirty="0"/>
          </a:p>
        </p:txBody>
      </p:sp>
      <p:sp>
        <p:nvSpPr>
          <p:cNvPr id="14" name="Bildplatzhalter 10"/>
          <p:cNvSpPr>
            <a:spLocks noGrp="1"/>
          </p:cNvSpPr>
          <p:nvPr>
            <p:ph type="pic" sz="quarter" idx="20"/>
          </p:nvPr>
        </p:nvSpPr>
        <p:spPr>
          <a:xfrm>
            <a:off x="4572124" y="3500636"/>
            <a:ext cx="4320604" cy="2304628"/>
          </a:xfrm>
          <a:prstGeom prst="rect">
            <a:avLst/>
          </a:prstGeom>
        </p:spPr>
        <p:txBody>
          <a:bodyPr/>
          <a:lstStyle>
            <a:lvl1pPr>
              <a:defRPr>
                <a:latin typeface="Calibri" panose="020F0502020204030204" pitchFamily="34" charset="0"/>
              </a:defRPr>
            </a:lvl1pPr>
          </a:lstStyle>
          <a:p>
            <a:endParaRPr lang="de-DE" dirty="0"/>
          </a:p>
        </p:txBody>
      </p:sp>
      <p:sp>
        <p:nvSpPr>
          <p:cNvPr id="7" name="Foliennummernplatzhalter 4"/>
          <p:cNvSpPr>
            <a:spLocks noGrp="1"/>
          </p:cNvSpPr>
          <p:nvPr>
            <p:ph type="sldNum" sz="quarter" idx="12"/>
          </p:nvPr>
        </p:nvSpPr>
        <p:spPr>
          <a:xfrm>
            <a:off x="179388" y="6309320"/>
            <a:ext cx="2133600" cy="365125"/>
          </a:xfrm>
          <a:prstGeom prst="rect">
            <a:avLst/>
          </a:prstGeom>
        </p:spPr>
        <p:txBody>
          <a:bodyPr/>
          <a:lstStyle>
            <a:lvl1pPr>
              <a:defRPr>
                <a:latin typeface="Calibri" panose="020F0502020204030204" pitchFamily="34" charset="0"/>
              </a:defRPr>
            </a:lvl1pPr>
          </a:lstStyle>
          <a:p>
            <a:fld id="{F36B262E-7DB8-4BD5-9DCA-45FA3C39C05E}" type="slidenum">
              <a:rPr lang="de-DE" smtClean="0"/>
            </a:fld>
            <a:endParaRPr lang="de-DE"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1 Inhalt mit Subheadline">
    <p:spTree>
      <p:nvGrpSpPr>
        <p:cNvPr id="1" name=""/>
        <p:cNvGrpSpPr/>
        <p:nvPr/>
      </p:nvGrpSpPr>
      <p:grpSpPr>
        <a:xfrm>
          <a:off x="0" y="0"/>
          <a:ext cx="0" cy="0"/>
          <a:chOff x="0" y="0"/>
          <a:chExt cx="0" cy="0"/>
        </a:xfrm>
      </p:grpSpPr>
      <p:sp>
        <p:nvSpPr>
          <p:cNvPr id="5" name="Textplatzhalter 4"/>
          <p:cNvSpPr>
            <a:spLocks noGrp="1"/>
          </p:cNvSpPr>
          <p:nvPr>
            <p:ph type="body" sz="quarter" idx="10" hasCustomPrompt="1"/>
          </p:nvPr>
        </p:nvSpPr>
        <p:spPr>
          <a:xfrm>
            <a:off x="179388" y="1917700"/>
            <a:ext cx="8785225" cy="2879451"/>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de-DE" dirty="0"/>
              <a:t>Textmasterformat bearbeiten</a:t>
            </a:r>
            <a:endParaRPr lang="de-DE" dirty="0"/>
          </a:p>
          <a:p>
            <a:pPr lvl="1"/>
            <a:r>
              <a:rPr lang="de-DE" dirty="0"/>
              <a:t>Zweite Ebene</a:t>
            </a:r>
            <a:endParaRPr lang="de-DE" dirty="0"/>
          </a:p>
          <a:p>
            <a:pPr lvl="2"/>
            <a:r>
              <a:rPr lang="de-DE" dirty="0"/>
              <a:t>Dritte Ebene</a:t>
            </a:r>
            <a:endParaRPr lang="de-DE" dirty="0"/>
          </a:p>
          <a:p>
            <a:pPr lvl="3"/>
            <a:r>
              <a:rPr lang="de-DE" dirty="0"/>
              <a:t>Vierte Ebene</a:t>
            </a:r>
            <a:endParaRPr lang="de-DE" dirty="0"/>
          </a:p>
          <a:p>
            <a:pPr lvl="4"/>
            <a:r>
              <a:rPr lang="de-DE" dirty="0"/>
              <a:t>Fünfte Ebene</a:t>
            </a:r>
            <a:endParaRPr lang="de-DE" dirty="0"/>
          </a:p>
        </p:txBody>
      </p:sp>
      <p:sp>
        <p:nvSpPr>
          <p:cNvPr id="6" name="Titel 1"/>
          <p:cNvSpPr>
            <a:spLocks noGrp="1"/>
          </p:cNvSpPr>
          <p:nvPr>
            <p:ph type="title"/>
          </p:nvPr>
        </p:nvSpPr>
        <p:spPr>
          <a:xfrm>
            <a:off x="179388" y="404813"/>
            <a:ext cx="8785225" cy="792162"/>
          </a:xfrm>
          <a:prstGeom prst="rect">
            <a:avLst/>
          </a:prstGeom>
        </p:spPr>
        <p:txBody>
          <a:bodyPr anchor="t"/>
          <a:lstStyle>
            <a:lvl1pPr>
              <a:defRPr i="1">
                <a:solidFill>
                  <a:srgbClr val="9C1F2B"/>
                </a:solidFill>
              </a:defRPr>
            </a:lvl1pPr>
          </a:lstStyle>
          <a:p>
            <a:r>
              <a:rPr lang="en-US" dirty="0"/>
              <a:t>Click to edit Master title style</a:t>
            </a:r>
            <a:endParaRPr lang="de-DE" dirty="0"/>
          </a:p>
        </p:txBody>
      </p:sp>
      <p:sp>
        <p:nvSpPr>
          <p:cNvPr id="8" name="Textplatzhalter 11"/>
          <p:cNvSpPr>
            <a:spLocks noGrp="1"/>
          </p:cNvSpPr>
          <p:nvPr>
            <p:ph type="body" sz="quarter" idx="17"/>
          </p:nvPr>
        </p:nvSpPr>
        <p:spPr>
          <a:xfrm>
            <a:off x="179388" y="981076"/>
            <a:ext cx="8785225" cy="360362"/>
          </a:xfrm>
          <a:prstGeom prst="rect">
            <a:avLst/>
          </a:prstGeom>
        </p:spPr>
        <p:txBody>
          <a:bodyPr lIns="91433" tIns="0" rIns="91433" bIns="45716">
            <a:noAutofit/>
          </a:bodyPr>
          <a:lstStyle>
            <a:lvl1pPr marL="90170" indent="0">
              <a:buNone/>
              <a:defRPr sz="1800" b="0" i="0">
                <a:solidFill>
                  <a:schemeClr val="tx1"/>
                </a:solidFill>
                <a:latin typeface="Calibri" panose="020F0502020204030204" pitchFamily="34" charset="0"/>
              </a:defRPr>
            </a:lvl1pPr>
            <a:lvl2pPr>
              <a:defRPr>
                <a:latin typeface="FilosofiaItalic" pitchFamily="2" charset="0"/>
              </a:defRPr>
            </a:lvl2pPr>
            <a:lvl3pPr>
              <a:defRPr>
                <a:latin typeface="FilosofiaItalic" pitchFamily="2" charset="0"/>
              </a:defRPr>
            </a:lvl3pPr>
            <a:lvl4pPr>
              <a:defRPr>
                <a:latin typeface="FilosofiaItalic" pitchFamily="2" charset="0"/>
              </a:defRPr>
            </a:lvl4pPr>
            <a:lvl5pPr>
              <a:defRPr>
                <a:latin typeface="FilosofiaItalic" pitchFamily="2" charset="0"/>
              </a:defRPr>
            </a:lvl5pPr>
          </a:lstStyle>
          <a:p>
            <a:pPr lvl="0"/>
            <a:r>
              <a:rPr lang="en-US" dirty="0" err="1"/>
              <a:t>Click to edit Master text styles</a:t>
            </a:r>
            <a:endParaRPr lang="en-US" dirty="0" err="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EEE1718-D388-4B4F-97D6-3617FD68B087}"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576550B-3E09-49C2-A802-6C497C4186DD}"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lvl1pPr>
              <a:defRPr/>
            </a:lvl1pPr>
          </a:lstStyle>
          <a:p>
            <a:pPr>
              <a:defRPr/>
            </a:pPr>
            <a:fld id="{A0870C6E-3C41-431F-B108-CD9AA9E3D318}"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E862B50-4E03-48E2-B101-ED6F54194473}"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2B4144A6-0BA6-4F7D-82EE-3CCBF74F48E9}"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A4C2499-1602-4DC6-897A-D783D8626B7E}"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B34E6757-5E44-41EF-9B88-A8998757AF36}" type="datetimeFigureOut">
              <a:rPr lang="en-US"/>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089B5D9-C749-42E2-9DFA-5BFE26698919}"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24BDB692-DF10-4409-B6AA-691E795B60C4}" type="datetimeFigureOut">
              <a:rPr lang="en-US"/>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B3E02A2E-4912-49E3-9F58-A72C7588385C}"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BBCAC49-1348-400F-BF24-47B327E0C3B9}" type="datetimeFigureOut">
              <a:rPr lang="en-US"/>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B3DDDC7-BFD4-4987-ACC7-D855A8385EE8}"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3"/>
          <p:cNvSpPr>
            <a:spLocks noGrp="1"/>
          </p:cNvSpPr>
          <p:nvPr>
            <p:ph type="dt" sz="half" idx="10"/>
          </p:nvPr>
        </p:nvSpPr>
        <p:spPr/>
        <p:txBody>
          <a:bodyPr/>
          <a:lstStyle>
            <a:lvl1pPr>
              <a:defRPr/>
            </a:lvl1pPr>
          </a:lstStyle>
          <a:p>
            <a:pPr>
              <a:defRPr/>
            </a:pPr>
            <a:fld id="{C4B200FB-7CD2-4733-888E-F9F682C8E888}"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9BCCB57-F00A-40A0-8050-A5876941D910}"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B7F6B38-B33E-4463-8513-142BE72360FF}"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FE9ECB7-96EC-4D71-9B33-0C104B34E7F8}"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image" Target="../media/image1.png"/><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en-US" smtClean="0"/>
              <a:t>Click to edit Master title style</a:t>
            </a:r>
            <a:endParaRPr lang="en-US" altLang="en-US" smtClean="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smtClean="0"/>
              <a:t>Click to edit Master text styles</a:t>
            </a:r>
            <a:endParaRPr lang="en-US" altLang="en-US" smtClean="0"/>
          </a:p>
          <a:p>
            <a:pPr lvl="1"/>
            <a:r>
              <a:rPr lang="en-US" altLang="en-US" smtClean="0"/>
              <a:t>Second level</a:t>
            </a:r>
            <a:endParaRPr lang="en-US" altLang="en-US" smtClean="0"/>
          </a:p>
          <a:p>
            <a:pPr lvl="2"/>
            <a:r>
              <a:rPr lang="en-US" altLang="en-US" smtClean="0"/>
              <a:t>Third level</a:t>
            </a:r>
            <a:endParaRPr lang="en-US" altLang="en-US" smtClean="0"/>
          </a:p>
          <a:p>
            <a:pPr lvl="3"/>
            <a:r>
              <a:rPr lang="en-US" altLang="en-US" smtClean="0"/>
              <a:t>Fourth level</a:t>
            </a:r>
            <a:endParaRPr lang="en-US" altLang="en-US" smtClean="0"/>
          </a:p>
          <a:p>
            <a:pPr lvl="4"/>
            <a:r>
              <a:rPr lang="en-US" altLang="en-US" smtClean="0"/>
              <a:t>Fifth level</a:t>
            </a:r>
            <a:endParaRPr lang="en-US" altLang="en-US"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C030F98A-3B50-4AA8-9A0A-3E3E8F10F628}" type="datetimeFigureOut">
              <a:rPr lang="en-US"/>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61AE8B9E-0F29-4E20-8E75-9042E281C712}" type="slidenum">
              <a:rPr lang="en-US"/>
            </a:fld>
            <a:endParaRPr lang="en-US"/>
          </a:p>
        </p:txBody>
      </p:sp>
      <p:pic>
        <p:nvPicPr>
          <p:cNvPr id="1031" name="Picture 1"/>
          <p:cNvPicPr>
            <a:picLocks noChangeAspect="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0" y="0"/>
            <a:ext cx="177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3.jpeg"/><Relationship Id="rId3" Type="http://schemas.openxmlformats.org/officeDocument/2006/relationships/image" Target="../media/image2.png"/><Relationship Id="rId2" Type="http://schemas.microsoft.com/office/2007/relationships/media" Target="file:///C:\Users\stic\Desktop\ppt_audio\Presentation-All\audio\STICintro.mp3" TargetMode="External"/><Relationship Id="rId1" Type="http://schemas.openxmlformats.org/officeDocument/2006/relationships/audio" Target="file:///C:\Users\stic\Desktop\ppt_audio\Presentation-All\audio\STICintro.mp3" TargetMode="Externa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vmlDrawing" Target="../drawings/vmlDrawing2.vml"/><Relationship Id="rId6" Type="http://schemas.openxmlformats.org/officeDocument/2006/relationships/slideLayout" Target="../slideLayouts/slideLayout4.xml"/><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3.emf"/><Relationship Id="rId2" Type="http://schemas.openxmlformats.org/officeDocument/2006/relationships/oleObject" Target="../embeddings/oleObject2.bin"/><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18.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4.xml"/><Relationship Id="rId7" Type="http://schemas.openxmlformats.org/officeDocument/2006/relationships/image" Target="../media/image23.png"/><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 Id="rId3" Type="http://schemas.openxmlformats.org/officeDocument/2006/relationships/image" Target="../media/image13.emf"/><Relationship Id="rId2" Type="http://schemas.openxmlformats.org/officeDocument/2006/relationships/oleObject" Target="../embeddings/oleObject3.bin"/><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24.jpeg"/></Relationships>
</file>

<file path=ppt/slides/_rels/slide15.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slideLayout" Target="../slideLayouts/slideLayout2.xml"/><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 Id="rId3" Type="http://schemas.openxmlformats.org/officeDocument/2006/relationships/image" Target="../media/image13.emf"/><Relationship Id="rId2" Type="http://schemas.openxmlformats.org/officeDocument/2006/relationships/oleObject" Target="../embeddings/oleObject4.bin"/><Relationship Id="rId10" Type="http://schemas.openxmlformats.org/officeDocument/2006/relationships/notesSlide" Target="../notesSlides/notesSlide10.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image" Target="../media/image29.jpeg"/><Relationship Id="rId3" Type="http://schemas.openxmlformats.org/officeDocument/2006/relationships/image" Target="../media/image13.emf"/><Relationship Id="rId2" Type="http://schemas.openxmlformats.org/officeDocument/2006/relationships/oleObject" Target="../embeddings/oleObject5.bin"/><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xml"/><Relationship Id="rId2" Type="http://schemas.openxmlformats.org/officeDocument/2006/relationships/hyperlink" Target="Destination.mp4" TargetMode="External"/><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3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hyperlink" Target="https://www.hollandamerica.com/details?webItineraryIdForAudit=A8G70S&amp;fromSearchVacation=true&amp;guestsCount=2&amp;voyageCode=V826&amp;selectedMeta=Interior&amp;shipId=VO"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hyperlink" Target="http://www.hollandamerica.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5.png"/><Relationship Id="rId2" Type="http://schemas.microsoft.com/office/2007/relationships/media" Target="file:///C:\Airline%20PPT\Satte%202019\video\HAL.mp4" TargetMode="External"/><Relationship Id="rId1" Type="http://schemas.openxmlformats.org/officeDocument/2006/relationships/video" Target="file:///C:\Airline%20PPT\Satte%202019\video\HAL.mp4" TargetMode="Externa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4.xml"/><Relationship Id="rId4" Type="http://schemas.openxmlformats.org/officeDocument/2006/relationships/image" Target="../media/image8.jpeg"/><Relationship Id="rId3" Type="http://schemas.openxmlformats.org/officeDocument/2006/relationships/hyperlink" Target="http://www.hollandamerica.com/images/cruise-vacation-onboard/ships/VE/1040XOceanView.jpg" TargetMode="External"/><Relationship Id="rId2" Type="http://schemas.openxmlformats.org/officeDocument/2006/relationships/image" Target="../media/image7.jpeg"/><Relationship Id="rId1" Type="http://schemas.openxmlformats.org/officeDocument/2006/relationships/hyperlink" Target="http://www.hollandamerica.com/images/cruise-vacation-onboard/ships/VE/1040XInside.jpg" TargetMode="Externa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4.xml"/><Relationship Id="rId4" Type="http://schemas.openxmlformats.org/officeDocument/2006/relationships/image" Target="../media/image10.jpeg"/><Relationship Id="rId3" Type="http://schemas.openxmlformats.org/officeDocument/2006/relationships/hyperlink" Target="http://www.hollandamerica.com/images/cruise-vacation-onboard/ships/VE/1040XDlxVerSuite.jpg" TargetMode="External"/><Relationship Id="rId2" Type="http://schemas.openxmlformats.org/officeDocument/2006/relationships/image" Target="../media/image9.jpeg"/><Relationship Id="rId1" Type="http://schemas.openxmlformats.org/officeDocument/2006/relationships/hyperlink" Target="http://www.hollandamerica.com/images/cruise-vacation-onboard/ships/ED/1040XVerSuite.jpg" TargetMode="Externa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hyperlink" Target="http://www.hollandamerica.com/images/cruise-vacation-onboard/ships/ED/1040XPenthouse.jpg" TargetMode="External"/></Relationships>
</file>

<file path=ppt/slides/_rels/slide9.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4.xml"/><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emf"/><Relationship Id="rId2" Type="http://schemas.openxmlformats.org/officeDocument/2006/relationships/oleObject" Target="../embeddings/oleObject1.bin"/><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STICintro.mp3">
            <a:hlinkClick r:id="" action="ppaction://media"/>
          </p:cNvPr>
          <p:cNvPicPr>
            <a:picLocks noRot="1" noChangeAspect="1"/>
          </p:cNvPicPr>
          <p:nvPr>
            <a:audioFile r:link="rId1"/>
            <p:extLst>
              <p:ext uri="{DAA4B4D4-6D71-4841-9C94-3DE7FCFB9230}">
                <p14:media xmlns:p14="http://schemas.microsoft.com/office/powerpoint/2010/main" r:link="rId2"/>
              </p:ext>
            </p:extLst>
          </p:nvPr>
        </p:nvPicPr>
        <p:blipFill>
          <a:blip r:embed="rId3" cstate="print"/>
          <a:stretch>
            <a:fillRect/>
          </a:stretch>
        </p:blipFill>
        <p:spPr>
          <a:xfrm>
            <a:off x="0" y="6553200"/>
            <a:ext cx="304800" cy="304800"/>
          </a:xfrm>
          <a:prstGeom prst="rect">
            <a:avLst/>
          </a:prstGeom>
        </p:spPr>
      </p:pic>
      <p:sp>
        <p:nvSpPr>
          <p:cNvPr id="401411" name="Line 2"/>
          <p:cNvSpPr>
            <a:spLocks noChangeShapeType="1"/>
          </p:cNvSpPr>
          <p:nvPr/>
        </p:nvSpPr>
        <p:spPr bwMode="auto">
          <a:xfrm>
            <a:off x="4273550" y="2017713"/>
            <a:ext cx="0" cy="0"/>
          </a:xfrm>
          <a:prstGeom prst="line">
            <a:avLst/>
          </a:prstGeom>
          <a:noFill/>
          <a:ln w="12700" cap="rnd">
            <a:solidFill>
              <a:srgbClr val="000000"/>
            </a:solidFill>
            <a:round/>
          </a:ln>
        </p:spPr>
        <p:txBody>
          <a:bodyPr/>
          <a:lstStyle/>
          <a:p>
            <a:endParaRPr lang="en-US" dirty="0"/>
          </a:p>
        </p:txBody>
      </p:sp>
      <p:sp>
        <p:nvSpPr>
          <p:cNvPr id="401412" name="Line 3"/>
          <p:cNvSpPr>
            <a:spLocks noChangeShapeType="1"/>
          </p:cNvSpPr>
          <p:nvPr/>
        </p:nvSpPr>
        <p:spPr bwMode="auto">
          <a:xfrm>
            <a:off x="4273550" y="2208213"/>
            <a:ext cx="0" cy="0"/>
          </a:xfrm>
          <a:prstGeom prst="line">
            <a:avLst/>
          </a:prstGeom>
          <a:noFill/>
          <a:ln w="12700" cap="rnd">
            <a:solidFill>
              <a:srgbClr val="000000"/>
            </a:solidFill>
            <a:round/>
          </a:ln>
        </p:spPr>
        <p:txBody>
          <a:bodyPr/>
          <a:lstStyle/>
          <a:p>
            <a:endParaRPr lang="en-US" dirty="0"/>
          </a:p>
        </p:txBody>
      </p:sp>
      <p:sp>
        <p:nvSpPr>
          <p:cNvPr id="401413" name="Line 4"/>
          <p:cNvSpPr>
            <a:spLocks noChangeShapeType="1"/>
          </p:cNvSpPr>
          <p:nvPr/>
        </p:nvSpPr>
        <p:spPr bwMode="auto">
          <a:xfrm>
            <a:off x="5575300" y="2208213"/>
            <a:ext cx="0" cy="0"/>
          </a:xfrm>
          <a:prstGeom prst="line">
            <a:avLst/>
          </a:prstGeom>
          <a:noFill/>
          <a:ln w="12700" cap="rnd">
            <a:solidFill>
              <a:srgbClr val="000000"/>
            </a:solidFill>
            <a:round/>
          </a:ln>
        </p:spPr>
        <p:txBody>
          <a:bodyPr/>
          <a:lstStyle/>
          <a:p>
            <a:endParaRPr lang="en-US" dirty="0"/>
          </a:p>
        </p:txBody>
      </p:sp>
      <p:sp>
        <p:nvSpPr>
          <p:cNvPr id="401414" name="Line 5"/>
          <p:cNvSpPr>
            <a:spLocks noChangeShapeType="1"/>
          </p:cNvSpPr>
          <p:nvPr/>
        </p:nvSpPr>
        <p:spPr bwMode="auto">
          <a:xfrm>
            <a:off x="5575300" y="2398713"/>
            <a:ext cx="0" cy="0"/>
          </a:xfrm>
          <a:prstGeom prst="line">
            <a:avLst/>
          </a:prstGeom>
          <a:noFill/>
          <a:ln w="12700" cap="rnd">
            <a:solidFill>
              <a:srgbClr val="000000"/>
            </a:solidFill>
            <a:round/>
          </a:ln>
        </p:spPr>
        <p:txBody>
          <a:bodyPr/>
          <a:lstStyle/>
          <a:p>
            <a:endParaRPr lang="en-US" dirty="0"/>
          </a:p>
        </p:txBody>
      </p:sp>
      <p:sp>
        <p:nvSpPr>
          <p:cNvPr id="401415" name="Line 6"/>
          <p:cNvSpPr>
            <a:spLocks noChangeShapeType="1"/>
          </p:cNvSpPr>
          <p:nvPr/>
        </p:nvSpPr>
        <p:spPr bwMode="auto">
          <a:xfrm>
            <a:off x="6967538" y="2398713"/>
            <a:ext cx="0" cy="0"/>
          </a:xfrm>
          <a:prstGeom prst="line">
            <a:avLst/>
          </a:prstGeom>
          <a:noFill/>
          <a:ln w="12700" cap="rnd">
            <a:solidFill>
              <a:srgbClr val="000000"/>
            </a:solidFill>
            <a:round/>
          </a:ln>
        </p:spPr>
        <p:txBody>
          <a:bodyPr/>
          <a:lstStyle/>
          <a:p>
            <a:endParaRPr lang="en-US" dirty="0"/>
          </a:p>
        </p:txBody>
      </p:sp>
      <p:sp>
        <p:nvSpPr>
          <p:cNvPr id="401416" name="Line 7"/>
          <p:cNvSpPr>
            <a:spLocks noChangeShapeType="1"/>
          </p:cNvSpPr>
          <p:nvPr/>
        </p:nvSpPr>
        <p:spPr bwMode="auto">
          <a:xfrm>
            <a:off x="4273550" y="2863850"/>
            <a:ext cx="0" cy="0"/>
          </a:xfrm>
          <a:prstGeom prst="line">
            <a:avLst/>
          </a:prstGeom>
          <a:noFill/>
          <a:ln w="12700" cap="rnd">
            <a:solidFill>
              <a:srgbClr val="000000"/>
            </a:solidFill>
            <a:round/>
          </a:ln>
        </p:spPr>
        <p:txBody>
          <a:bodyPr/>
          <a:lstStyle/>
          <a:p>
            <a:endParaRPr lang="en-US" dirty="0"/>
          </a:p>
        </p:txBody>
      </p:sp>
      <p:sp>
        <p:nvSpPr>
          <p:cNvPr id="401417" name="Line 8"/>
          <p:cNvSpPr>
            <a:spLocks noChangeShapeType="1"/>
          </p:cNvSpPr>
          <p:nvPr/>
        </p:nvSpPr>
        <p:spPr bwMode="auto">
          <a:xfrm>
            <a:off x="4273550" y="3338513"/>
            <a:ext cx="0" cy="0"/>
          </a:xfrm>
          <a:prstGeom prst="line">
            <a:avLst/>
          </a:prstGeom>
          <a:noFill/>
          <a:ln w="12700" cap="rnd">
            <a:solidFill>
              <a:srgbClr val="000000"/>
            </a:solidFill>
            <a:round/>
          </a:ln>
        </p:spPr>
        <p:txBody>
          <a:bodyPr/>
          <a:lstStyle/>
          <a:p>
            <a:endParaRPr lang="en-US" dirty="0"/>
          </a:p>
        </p:txBody>
      </p:sp>
      <p:sp>
        <p:nvSpPr>
          <p:cNvPr id="401418" name="Line 9"/>
          <p:cNvSpPr>
            <a:spLocks noChangeShapeType="1"/>
          </p:cNvSpPr>
          <p:nvPr/>
        </p:nvSpPr>
        <p:spPr bwMode="auto">
          <a:xfrm>
            <a:off x="4273550" y="3873500"/>
            <a:ext cx="0" cy="0"/>
          </a:xfrm>
          <a:prstGeom prst="line">
            <a:avLst/>
          </a:prstGeom>
          <a:noFill/>
          <a:ln w="12700" cap="rnd">
            <a:solidFill>
              <a:srgbClr val="000000"/>
            </a:solidFill>
            <a:round/>
          </a:ln>
        </p:spPr>
        <p:txBody>
          <a:bodyPr/>
          <a:lstStyle/>
          <a:p>
            <a:endParaRPr lang="en-US" dirty="0"/>
          </a:p>
        </p:txBody>
      </p:sp>
      <p:sp>
        <p:nvSpPr>
          <p:cNvPr id="401419" name="Line 10"/>
          <p:cNvSpPr>
            <a:spLocks noChangeShapeType="1"/>
          </p:cNvSpPr>
          <p:nvPr/>
        </p:nvSpPr>
        <p:spPr bwMode="auto">
          <a:xfrm>
            <a:off x="4273550" y="5246688"/>
            <a:ext cx="0" cy="0"/>
          </a:xfrm>
          <a:prstGeom prst="line">
            <a:avLst/>
          </a:prstGeom>
          <a:noFill/>
          <a:ln w="12700" cap="rnd">
            <a:solidFill>
              <a:srgbClr val="000000"/>
            </a:solidFill>
            <a:round/>
          </a:ln>
        </p:spPr>
        <p:txBody>
          <a:bodyPr/>
          <a:lstStyle/>
          <a:p>
            <a:endParaRPr lang="en-US" dirty="0"/>
          </a:p>
        </p:txBody>
      </p:sp>
      <p:sp>
        <p:nvSpPr>
          <p:cNvPr id="401420" name="Line 11"/>
          <p:cNvSpPr>
            <a:spLocks noChangeShapeType="1"/>
          </p:cNvSpPr>
          <p:nvPr/>
        </p:nvSpPr>
        <p:spPr bwMode="auto">
          <a:xfrm>
            <a:off x="4273550" y="5437188"/>
            <a:ext cx="0" cy="0"/>
          </a:xfrm>
          <a:prstGeom prst="line">
            <a:avLst/>
          </a:prstGeom>
          <a:noFill/>
          <a:ln w="12700" cap="rnd">
            <a:solidFill>
              <a:srgbClr val="000000"/>
            </a:solidFill>
            <a:round/>
          </a:ln>
        </p:spPr>
        <p:txBody>
          <a:bodyPr/>
          <a:lstStyle/>
          <a:p>
            <a:endParaRPr lang="en-US" dirty="0"/>
          </a:p>
        </p:txBody>
      </p:sp>
      <p:sp>
        <p:nvSpPr>
          <p:cNvPr id="401421" name="Line 12"/>
          <p:cNvSpPr>
            <a:spLocks noChangeShapeType="1"/>
          </p:cNvSpPr>
          <p:nvPr/>
        </p:nvSpPr>
        <p:spPr bwMode="auto">
          <a:xfrm>
            <a:off x="5575300" y="5437188"/>
            <a:ext cx="0" cy="0"/>
          </a:xfrm>
          <a:prstGeom prst="line">
            <a:avLst/>
          </a:prstGeom>
          <a:noFill/>
          <a:ln w="12700" cap="rnd">
            <a:solidFill>
              <a:srgbClr val="000000"/>
            </a:solidFill>
            <a:round/>
          </a:ln>
        </p:spPr>
        <p:txBody>
          <a:bodyPr/>
          <a:lstStyle/>
          <a:p>
            <a:endParaRPr lang="en-US" dirty="0"/>
          </a:p>
        </p:txBody>
      </p:sp>
      <p:sp>
        <p:nvSpPr>
          <p:cNvPr id="401422" name="Line 13"/>
          <p:cNvSpPr>
            <a:spLocks noChangeShapeType="1"/>
          </p:cNvSpPr>
          <p:nvPr/>
        </p:nvSpPr>
        <p:spPr bwMode="auto">
          <a:xfrm>
            <a:off x="4273550" y="5902325"/>
            <a:ext cx="0" cy="0"/>
          </a:xfrm>
          <a:prstGeom prst="line">
            <a:avLst/>
          </a:prstGeom>
          <a:noFill/>
          <a:ln w="12700" cap="rnd">
            <a:solidFill>
              <a:srgbClr val="000000"/>
            </a:solidFill>
            <a:round/>
          </a:ln>
        </p:spPr>
        <p:txBody>
          <a:bodyPr/>
          <a:lstStyle/>
          <a:p>
            <a:endParaRPr lang="en-US" dirty="0"/>
          </a:p>
        </p:txBody>
      </p:sp>
      <p:sp>
        <p:nvSpPr>
          <p:cNvPr id="401423" name="Line 14"/>
          <p:cNvSpPr>
            <a:spLocks noChangeShapeType="1"/>
          </p:cNvSpPr>
          <p:nvPr/>
        </p:nvSpPr>
        <p:spPr bwMode="auto">
          <a:xfrm>
            <a:off x="4273550" y="6176963"/>
            <a:ext cx="0" cy="0"/>
          </a:xfrm>
          <a:prstGeom prst="line">
            <a:avLst/>
          </a:prstGeom>
          <a:noFill/>
          <a:ln w="12700" cap="rnd">
            <a:solidFill>
              <a:srgbClr val="000000"/>
            </a:solidFill>
            <a:round/>
          </a:ln>
        </p:spPr>
        <p:txBody>
          <a:bodyPr/>
          <a:lstStyle/>
          <a:p>
            <a:endParaRPr lang="en-US" dirty="0"/>
          </a:p>
        </p:txBody>
      </p:sp>
      <p:sp>
        <p:nvSpPr>
          <p:cNvPr id="401424" name="Line 15"/>
          <p:cNvSpPr>
            <a:spLocks noChangeShapeType="1"/>
          </p:cNvSpPr>
          <p:nvPr/>
        </p:nvSpPr>
        <p:spPr bwMode="auto">
          <a:xfrm>
            <a:off x="5575300" y="6176963"/>
            <a:ext cx="0" cy="0"/>
          </a:xfrm>
          <a:prstGeom prst="line">
            <a:avLst/>
          </a:prstGeom>
          <a:noFill/>
          <a:ln w="12700" cap="rnd">
            <a:solidFill>
              <a:srgbClr val="000000"/>
            </a:solidFill>
            <a:round/>
          </a:ln>
        </p:spPr>
        <p:txBody>
          <a:bodyPr/>
          <a:lstStyle/>
          <a:p>
            <a:endParaRPr lang="en-US" dirty="0"/>
          </a:p>
        </p:txBody>
      </p:sp>
      <p:sp>
        <p:nvSpPr>
          <p:cNvPr id="401425" name="Line 16"/>
          <p:cNvSpPr>
            <a:spLocks noChangeShapeType="1"/>
          </p:cNvSpPr>
          <p:nvPr/>
        </p:nvSpPr>
        <p:spPr bwMode="auto">
          <a:xfrm>
            <a:off x="5575300" y="6451600"/>
            <a:ext cx="0" cy="0"/>
          </a:xfrm>
          <a:prstGeom prst="line">
            <a:avLst/>
          </a:prstGeom>
          <a:noFill/>
          <a:ln w="12700" cap="rnd">
            <a:solidFill>
              <a:srgbClr val="000000"/>
            </a:solidFill>
            <a:round/>
          </a:ln>
        </p:spPr>
        <p:txBody>
          <a:bodyPr/>
          <a:lstStyle/>
          <a:p>
            <a:endParaRPr lang="en-US" dirty="0"/>
          </a:p>
        </p:txBody>
      </p:sp>
      <p:sp>
        <p:nvSpPr>
          <p:cNvPr id="401426" name="Line 17"/>
          <p:cNvSpPr>
            <a:spLocks noChangeShapeType="1"/>
          </p:cNvSpPr>
          <p:nvPr/>
        </p:nvSpPr>
        <p:spPr bwMode="auto">
          <a:xfrm>
            <a:off x="6967538" y="6451600"/>
            <a:ext cx="0" cy="0"/>
          </a:xfrm>
          <a:prstGeom prst="line">
            <a:avLst/>
          </a:prstGeom>
          <a:noFill/>
          <a:ln w="12700" cap="rnd">
            <a:solidFill>
              <a:srgbClr val="000000"/>
            </a:solidFill>
            <a:round/>
          </a:ln>
        </p:spPr>
        <p:txBody>
          <a:bodyPr/>
          <a:lstStyle/>
          <a:p>
            <a:endParaRPr lang="en-US" dirty="0"/>
          </a:p>
        </p:txBody>
      </p:sp>
      <p:sp>
        <p:nvSpPr>
          <p:cNvPr id="22" name="Line 2"/>
          <p:cNvSpPr>
            <a:spLocks noChangeShapeType="1"/>
          </p:cNvSpPr>
          <p:nvPr/>
        </p:nvSpPr>
        <p:spPr bwMode="auto">
          <a:xfrm>
            <a:off x="4273550" y="2017713"/>
            <a:ext cx="0" cy="0"/>
          </a:xfrm>
          <a:prstGeom prst="line">
            <a:avLst/>
          </a:prstGeom>
          <a:noFill/>
          <a:ln w="12700" cap="rnd">
            <a:solidFill>
              <a:srgbClr val="000000"/>
            </a:solidFill>
            <a:round/>
          </a:ln>
        </p:spPr>
        <p:txBody>
          <a:bodyPr/>
          <a:lstStyle/>
          <a:p>
            <a:endParaRPr lang="en-US" dirty="0"/>
          </a:p>
        </p:txBody>
      </p:sp>
      <p:sp>
        <p:nvSpPr>
          <p:cNvPr id="23" name="Line 3"/>
          <p:cNvSpPr>
            <a:spLocks noChangeShapeType="1"/>
          </p:cNvSpPr>
          <p:nvPr/>
        </p:nvSpPr>
        <p:spPr bwMode="auto">
          <a:xfrm>
            <a:off x="4273550" y="2208213"/>
            <a:ext cx="0" cy="0"/>
          </a:xfrm>
          <a:prstGeom prst="line">
            <a:avLst/>
          </a:prstGeom>
          <a:noFill/>
          <a:ln w="12700" cap="rnd">
            <a:solidFill>
              <a:srgbClr val="000000"/>
            </a:solidFill>
            <a:round/>
          </a:ln>
        </p:spPr>
        <p:txBody>
          <a:bodyPr/>
          <a:lstStyle/>
          <a:p>
            <a:endParaRPr lang="en-US" dirty="0"/>
          </a:p>
        </p:txBody>
      </p:sp>
      <p:sp>
        <p:nvSpPr>
          <p:cNvPr id="24" name="Line 4"/>
          <p:cNvSpPr>
            <a:spLocks noChangeShapeType="1"/>
          </p:cNvSpPr>
          <p:nvPr/>
        </p:nvSpPr>
        <p:spPr bwMode="auto">
          <a:xfrm>
            <a:off x="5575300" y="2208213"/>
            <a:ext cx="0" cy="0"/>
          </a:xfrm>
          <a:prstGeom prst="line">
            <a:avLst/>
          </a:prstGeom>
          <a:noFill/>
          <a:ln w="12700" cap="rnd">
            <a:solidFill>
              <a:srgbClr val="000000"/>
            </a:solidFill>
            <a:round/>
          </a:ln>
        </p:spPr>
        <p:txBody>
          <a:bodyPr/>
          <a:lstStyle/>
          <a:p>
            <a:endParaRPr lang="en-US" dirty="0"/>
          </a:p>
        </p:txBody>
      </p:sp>
      <p:sp>
        <p:nvSpPr>
          <p:cNvPr id="25" name="Line 5"/>
          <p:cNvSpPr>
            <a:spLocks noChangeShapeType="1"/>
          </p:cNvSpPr>
          <p:nvPr/>
        </p:nvSpPr>
        <p:spPr bwMode="auto">
          <a:xfrm>
            <a:off x="5575300" y="2398713"/>
            <a:ext cx="0" cy="0"/>
          </a:xfrm>
          <a:prstGeom prst="line">
            <a:avLst/>
          </a:prstGeom>
          <a:noFill/>
          <a:ln w="12700" cap="rnd">
            <a:solidFill>
              <a:srgbClr val="000000"/>
            </a:solidFill>
            <a:round/>
          </a:ln>
        </p:spPr>
        <p:txBody>
          <a:bodyPr/>
          <a:lstStyle/>
          <a:p>
            <a:endParaRPr lang="en-US" dirty="0"/>
          </a:p>
        </p:txBody>
      </p:sp>
      <p:sp>
        <p:nvSpPr>
          <p:cNvPr id="26" name="Line 6"/>
          <p:cNvSpPr>
            <a:spLocks noChangeShapeType="1"/>
          </p:cNvSpPr>
          <p:nvPr/>
        </p:nvSpPr>
        <p:spPr bwMode="auto">
          <a:xfrm>
            <a:off x="6967538" y="2398713"/>
            <a:ext cx="0" cy="0"/>
          </a:xfrm>
          <a:prstGeom prst="line">
            <a:avLst/>
          </a:prstGeom>
          <a:noFill/>
          <a:ln w="12700" cap="rnd">
            <a:solidFill>
              <a:srgbClr val="000000"/>
            </a:solidFill>
            <a:round/>
          </a:ln>
        </p:spPr>
        <p:txBody>
          <a:bodyPr/>
          <a:lstStyle/>
          <a:p>
            <a:endParaRPr lang="en-US" dirty="0"/>
          </a:p>
        </p:txBody>
      </p:sp>
      <p:sp>
        <p:nvSpPr>
          <p:cNvPr id="27" name="Line 7"/>
          <p:cNvSpPr>
            <a:spLocks noChangeShapeType="1"/>
          </p:cNvSpPr>
          <p:nvPr/>
        </p:nvSpPr>
        <p:spPr bwMode="auto">
          <a:xfrm>
            <a:off x="4273550" y="2863850"/>
            <a:ext cx="0" cy="0"/>
          </a:xfrm>
          <a:prstGeom prst="line">
            <a:avLst/>
          </a:prstGeom>
          <a:noFill/>
          <a:ln w="12700" cap="rnd">
            <a:solidFill>
              <a:srgbClr val="000000"/>
            </a:solidFill>
            <a:round/>
          </a:ln>
        </p:spPr>
        <p:txBody>
          <a:bodyPr/>
          <a:lstStyle/>
          <a:p>
            <a:endParaRPr lang="en-US" dirty="0"/>
          </a:p>
        </p:txBody>
      </p:sp>
      <p:sp>
        <p:nvSpPr>
          <p:cNvPr id="28" name="Line 8"/>
          <p:cNvSpPr>
            <a:spLocks noChangeShapeType="1"/>
          </p:cNvSpPr>
          <p:nvPr/>
        </p:nvSpPr>
        <p:spPr bwMode="auto">
          <a:xfrm>
            <a:off x="4273550" y="3338513"/>
            <a:ext cx="0" cy="0"/>
          </a:xfrm>
          <a:prstGeom prst="line">
            <a:avLst/>
          </a:prstGeom>
          <a:noFill/>
          <a:ln w="12700" cap="rnd">
            <a:solidFill>
              <a:srgbClr val="000000"/>
            </a:solidFill>
            <a:round/>
          </a:ln>
        </p:spPr>
        <p:txBody>
          <a:bodyPr/>
          <a:lstStyle/>
          <a:p>
            <a:endParaRPr lang="en-US" dirty="0"/>
          </a:p>
        </p:txBody>
      </p:sp>
      <p:sp>
        <p:nvSpPr>
          <p:cNvPr id="29" name="Line 9"/>
          <p:cNvSpPr>
            <a:spLocks noChangeShapeType="1"/>
          </p:cNvSpPr>
          <p:nvPr/>
        </p:nvSpPr>
        <p:spPr bwMode="auto">
          <a:xfrm>
            <a:off x="4273550" y="3873500"/>
            <a:ext cx="0" cy="0"/>
          </a:xfrm>
          <a:prstGeom prst="line">
            <a:avLst/>
          </a:prstGeom>
          <a:noFill/>
          <a:ln w="12700" cap="rnd">
            <a:solidFill>
              <a:srgbClr val="000000"/>
            </a:solidFill>
            <a:round/>
          </a:ln>
        </p:spPr>
        <p:txBody>
          <a:bodyPr/>
          <a:lstStyle/>
          <a:p>
            <a:endParaRPr lang="en-US" dirty="0"/>
          </a:p>
        </p:txBody>
      </p:sp>
      <p:sp>
        <p:nvSpPr>
          <p:cNvPr id="30" name="Line 10"/>
          <p:cNvSpPr>
            <a:spLocks noChangeShapeType="1"/>
          </p:cNvSpPr>
          <p:nvPr/>
        </p:nvSpPr>
        <p:spPr bwMode="auto">
          <a:xfrm>
            <a:off x="4273550" y="5246688"/>
            <a:ext cx="0" cy="0"/>
          </a:xfrm>
          <a:prstGeom prst="line">
            <a:avLst/>
          </a:prstGeom>
          <a:noFill/>
          <a:ln w="12700" cap="rnd">
            <a:solidFill>
              <a:srgbClr val="000000"/>
            </a:solidFill>
            <a:round/>
          </a:ln>
        </p:spPr>
        <p:txBody>
          <a:bodyPr/>
          <a:lstStyle/>
          <a:p>
            <a:endParaRPr lang="en-US" dirty="0"/>
          </a:p>
        </p:txBody>
      </p:sp>
      <p:sp>
        <p:nvSpPr>
          <p:cNvPr id="31" name="Line 11"/>
          <p:cNvSpPr>
            <a:spLocks noChangeShapeType="1"/>
          </p:cNvSpPr>
          <p:nvPr/>
        </p:nvSpPr>
        <p:spPr bwMode="auto">
          <a:xfrm>
            <a:off x="4273550" y="5437188"/>
            <a:ext cx="0" cy="0"/>
          </a:xfrm>
          <a:prstGeom prst="line">
            <a:avLst/>
          </a:prstGeom>
          <a:noFill/>
          <a:ln w="12700" cap="rnd">
            <a:solidFill>
              <a:srgbClr val="000000"/>
            </a:solidFill>
            <a:round/>
          </a:ln>
        </p:spPr>
        <p:txBody>
          <a:bodyPr/>
          <a:lstStyle/>
          <a:p>
            <a:endParaRPr lang="en-US" dirty="0"/>
          </a:p>
        </p:txBody>
      </p:sp>
      <p:sp>
        <p:nvSpPr>
          <p:cNvPr id="32" name="Line 12"/>
          <p:cNvSpPr>
            <a:spLocks noChangeShapeType="1"/>
          </p:cNvSpPr>
          <p:nvPr/>
        </p:nvSpPr>
        <p:spPr bwMode="auto">
          <a:xfrm>
            <a:off x="5575300" y="5437188"/>
            <a:ext cx="0" cy="0"/>
          </a:xfrm>
          <a:prstGeom prst="line">
            <a:avLst/>
          </a:prstGeom>
          <a:noFill/>
          <a:ln w="12700" cap="rnd">
            <a:solidFill>
              <a:srgbClr val="000000"/>
            </a:solidFill>
            <a:round/>
          </a:ln>
        </p:spPr>
        <p:txBody>
          <a:bodyPr/>
          <a:lstStyle/>
          <a:p>
            <a:endParaRPr lang="en-US" dirty="0"/>
          </a:p>
        </p:txBody>
      </p:sp>
      <p:sp>
        <p:nvSpPr>
          <p:cNvPr id="33" name="Line 13"/>
          <p:cNvSpPr>
            <a:spLocks noChangeShapeType="1"/>
          </p:cNvSpPr>
          <p:nvPr/>
        </p:nvSpPr>
        <p:spPr bwMode="auto">
          <a:xfrm>
            <a:off x="4273550" y="5902325"/>
            <a:ext cx="0" cy="0"/>
          </a:xfrm>
          <a:prstGeom prst="line">
            <a:avLst/>
          </a:prstGeom>
          <a:noFill/>
          <a:ln w="12700" cap="rnd">
            <a:solidFill>
              <a:srgbClr val="000000"/>
            </a:solidFill>
            <a:round/>
          </a:ln>
        </p:spPr>
        <p:txBody>
          <a:bodyPr/>
          <a:lstStyle/>
          <a:p>
            <a:endParaRPr lang="en-US" dirty="0"/>
          </a:p>
        </p:txBody>
      </p:sp>
      <p:sp>
        <p:nvSpPr>
          <p:cNvPr id="34" name="Line 14"/>
          <p:cNvSpPr>
            <a:spLocks noChangeShapeType="1"/>
          </p:cNvSpPr>
          <p:nvPr/>
        </p:nvSpPr>
        <p:spPr bwMode="auto">
          <a:xfrm>
            <a:off x="4273550" y="6176963"/>
            <a:ext cx="0" cy="0"/>
          </a:xfrm>
          <a:prstGeom prst="line">
            <a:avLst/>
          </a:prstGeom>
          <a:noFill/>
          <a:ln w="12700" cap="rnd">
            <a:solidFill>
              <a:srgbClr val="000000"/>
            </a:solidFill>
            <a:round/>
          </a:ln>
        </p:spPr>
        <p:txBody>
          <a:bodyPr/>
          <a:lstStyle/>
          <a:p>
            <a:endParaRPr lang="en-US" dirty="0"/>
          </a:p>
        </p:txBody>
      </p:sp>
      <p:sp>
        <p:nvSpPr>
          <p:cNvPr id="35" name="Line 15"/>
          <p:cNvSpPr>
            <a:spLocks noChangeShapeType="1"/>
          </p:cNvSpPr>
          <p:nvPr/>
        </p:nvSpPr>
        <p:spPr bwMode="auto">
          <a:xfrm>
            <a:off x="5575300" y="6176963"/>
            <a:ext cx="0" cy="0"/>
          </a:xfrm>
          <a:prstGeom prst="line">
            <a:avLst/>
          </a:prstGeom>
          <a:noFill/>
          <a:ln w="12700" cap="rnd">
            <a:solidFill>
              <a:srgbClr val="000000"/>
            </a:solidFill>
            <a:round/>
          </a:ln>
        </p:spPr>
        <p:txBody>
          <a:bodyPr/>
          <a:lstStyle/>
          <a:p>
            <a:endParaRPr lang="en-US" dirty="0"/>
          </a:p>
        </p:txBody>
      </p:sp>
      <p:sp>
        <p:nvSpPr>
          <p:cNvPr id="36" name="Line 16"/>
          <p:cNvSpPr>
            <a:spLocks noChangeShapeType="1"/>
          </p:cNvSpPr>
          <p:nvPr/>
        </p:nvSpPr>
        <p:spPr bwMode="auto">
          <a:xfrm>
            <a:off x="5575300" y="6451600"/>
            <a:ext cx="0" cy="0"/>
          </a:xfrm>
          <a:prstGeom prst="line">
            <a:avLst/>
          </a:prstGeom>
          <a:noFill/>
          <a:ln w="12700" cap="rnd">
            <a:solidFill>
              <a:srgbClr val="000000"/>
            </a:solidFill>
            <a:round/>
          </a:ln>
        </p:spPr>
        <p:txBody>
          <a:bodyPr/>
          <a:lstStyle/>
          <a:p>
            <a:endParaRPr lang="en-US" dirty="0"/>
          </a:p>
        </p:txBody>
      </p:sp>
      <p:sp>
        <p:nvSpPr>
          <p:cNvPr id="37" name="Line 17"/>
          <p:cNvSpPr>
            <a:spLocks noChangeShapeType="1"/>
          </p:cNvSpPr>
          <p:nvPr/>
        </p:nvSpPr>
        <p:spPr bwMode="auto">
          <a:xfrm>
            <a:off x="6967538" y="6451600"/>
            <a:ext cx="0" cy="0"/>
          </a:xfrm>
          <a:prstGeom prst="line">
            <a:avLst/>
          </a:prstGeom>
          <a:noFill/>
          <a:ln w="12700" cap="rnd">
            <a:solidFill>
              <a:srgbClr val="000000"/>
            </a:solidFill>
            <a:round/>
          </a:ln>
        </p:spPr>
        <p:txBody>
          <a:bodyPr/>
          <a:lstStyle/>
          <a:p>
            <a:endParaRPr lang="en-US" dirty="0"/>
          </a:p>
        </p:txBody>
      </p:sp>
      <p:sp>
        <p:nvSpPr>
          <p:cNvPr id="41" name="Rectangle 3"/>
          <p:cNvSpPr txBox="1">
            <a:spLocks noChangeArrowheads="1"/>
          </p:cNvSpPr>
          <p:nvPr/>
        </p:nvSpPr>
        <p:spPr>
          <a:xfrm>
            <a:off x="3276600" y="1568170"/>
            <a:ext cx="5715000" cy="353723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90000"/>
              </a:lnSpc>
              <a:buNone/>
            </a:pPr>
            <a:r>
              <a:rPr lang="en-US" sz="3000" b="1" u="sng" dirty="0" smtClean="0"/>
              <a:t>India’s Largest B2B Company Only working Through Travel Agents </a:t>
            </a:r>
            <a:endParaRPr lang="en-US" sz="3000" b="1" u="sng" dirty="0" smtClean="0"/>
          </a:p>
          <a:p>
            <a:pPr marL="0" indent="0" algn="ctr">
              <a:lnSpc>
                <a:spcPct val="90000"/>
              </a:lnSpc>
              <a:buNone/>
            </a:pPr>
            <a:endParaRPr lang="en-US" sz="2400" b="1" u="sng" dirty="0" smtClean="0"/>
          </a:p>
          <a:p>
            <a:pPr marL="0" indent="0">
              <a:lnSpc>
                <a:spcPct val="90000"/>
              </a:lnSpc>
              <a:buNone/>
            </a:pPr>
            <a:r>
              <a:rPr lang="en-US" sz="2400" b="1" dirty="0" smtClean="0"/>
              <a:t>Established: 1973</a:t>
            </a:r>
            <a:endParaRPr lang="en-US" sz="2400" b="1" dirty="0" smtClean="0"/>
          </a:p>
          <a:p>
            <a:pPr marL="0" indent="0">
              <a:lnSpc>
                <a:spcPct val="90000"/>
              </a:lnSpc>
              <a:buNone/>
            </a:pPr>
            <a:r>
              <a:rPr lang="en-US" sz="2400" b="1" dirty="0" smtClean="0"/>
              <a:t>Pan-India Presence</a:t>
            </a:r>
            <a:endParaRPr lang="en-US" sz="2400" b="1" dirty="0" smtClean="0"/>
          </a:p>
          <a:p>
            <a:pPr marL="0" indent="0">
              <a:lnSpc>
                <a:spcPct val="90000"/>
              </a:lnSpc>
              <a:buNone/>
            </a:pPr>
            <a:r>
              <a:rPr lang="en-US" sz="2400" b="1" dirty="0" smtClean="0"/>
              <a:t>Extensive Industry Network</a:t>
            </a:r>
            <a:endParaRPr lang="en-US" sz="2400" b="1" dirty="0" smtClean="0"/>
          </a:p>
          <a:p>
            <a:pPr marL="0" indent="0">
              <a:lnSpc>
                <a:spcPct val="90000"/>
              </a:lnSpc>
              <a:buNone/>
            </a:pPr>
            <a:r>
              <a:rPr lang="en-US" sz="2400" b="1" dirty="0" smtClean="0"/>
              <a:t>36 International Brands…</a:t>
            </a:r>
            <a:endParaRPr lang="en-US" sz="2400" b="1" dirty="0" smtClean="0"/>
          </a:p>
          <a:p>
            <a:pPr marL="0" indent="0">
              <a:lnSpc>
                <a:spcPct val="90000"/>
              </a:lnSpc>
              <a:buNone/>
            </a:pPr>
            <a:r>
              <a:rPr lang="en-US" sz="2400" b="1" dirty="0" smtClean="0"/>
              <a:t>… and the best people to support them….</a:t>
            </a:r>
            <a:endParaRPr lang="en-US" sz="2400" b="1" dirty="0" smtClean="0"/>
          </a:p>
          <a:p>
            <a:pPr algn="ctr">
              <a:lnSpc>
                <a:spcPct val="90000"/>
              </a:lnSpc>
            </a:pPr>
            <a:endParaRPr lang="en-US" sz="2400" b="1" dirty="0" smtClean="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288357"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32000">
        <p:fade/>
      </p:transition>
    </mc:Choice>
    <mc:Fallback>
      <p:transition spd="med" advClick="0" advTm="32000">
        <p:fade/>
      </p:transition>
    </mc:Fallback>
  </mc:AlternateContent>
  <p:timing>
    <p:tnLst>
      <p:par>
        <p:cTn id="1" dur="indefinite" restart="never" nodeType="tmRoot">
          <p:childTnLst>
            <p:audio>
              <p:cMediaNode vol="100000" showWhenStopped="0">
                <p:cTn id="2" fill="hold" display="0">
                  <p:stCondLst>
                    <p:cond delay="indefinite"/>
                  </p:stCondLst>
                  <p:endCondLst>
                    <p:cond evt="onNext" delay="0">
                      <p:tgtEl>
                        <p:sldTgt/>
                      </p:tgtEl>
                    </p:cond>
                    <p:cond evt="onPrev" delay="0">
                      <p:tgtEl>
                        <p:sldTgt/>
                      </p:tgtEl>
                    </p:cond>
                    <p:cond evt="onStopAudio" delay="0">
                      <p:tgtEl>
                        <p:sldTgt/>
                      </p:tgtEl>
                    </p:cond>
                  </p:endCondLst>
                </p:cTn>
                <p:tgtEl>
                  <p:spTgt spid="3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94" name="think-cell Slide" r:id="rId2" imgW="12700" imgH="12700" progId="">
                  <p:embed/>
                </p:oleObj>
              </mc:Choice>
              <mc:Fallback>
                <p:oleObj name="think-cell Slide" r:id="rId2" imgW="12700" imgH="12700" progId="">
                  <p:embed/>
                  <p:pic>
                    <p:nvPicPr>
                      <p:cNvPr id="0"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18472"/>
            <a:ext cx="5181599" cy="3456086"/>
          </a:xfrm>
          <a:prstGeom prst="rect">
            <a:avLst/>
          </a:prstGeom>
        </p:spPr>
      </p:pic>
      <p:sp>
        <p:nvSpPr>
          <p:cNvPr id="3" name="Content Placeholder 2"/>
          <p:cNvSpPr>
            <a:spLocks noGrp="1"/>
          </p:cNvSpPr>
          <p:nvPr>
            <p:ph sz="half" idx="4294967295"/>
          </p:nvPr>
        </p:nvSpPr>
        <p:spPr>
          <a:xfrm>
            <a:off x="381000" y="3581400"/>
            <a:ext cx="8458200" cy="2971800"/>
          </a:xfrm>
          <a:prstGeom prst="rect">
            <a:avLst/>
          </a:prstGeom>
        </p:spPr>
        <p:txBody>
          <a:bodyPr numCol="1">
            <a:noAutofit/>
          </a:bodyPr>
          <a:lstStyle/>
          <a:p>
            <a:pPr marL="0" indent="0">
              <a:buClrTx/>
              <a:buNone/>
            </a:pPr>
            <a:r>
              <a:rPr lang="en-US" sz="2800" dirty="0" smtClean="0"/>
              <a:t>Pinnacle </a:t>
            </a:r>
            <a:r>
              <a:rPr lang="en-US" sz="2800" dirty="0"/>
              <a:t>and Neptune suites’ added </a:t>
            </a:r>
            <a:r>
              <a:rPr lang="en-US" sz="2800" dirty="0" smtClean="0"/>
              <a:t>Amenities </a:t>
            </a:r>
            <a:r>
              <a:rPr lang="en-US" sz="2800" dirty="0"/>
              <a:t>include:</a:t>
            </a:r>
            <a:endParaRPr lang="en-US" sz="2800" dirty="0"/>
          </a:p>
          <a:p>
            <a:pPr lvl="1">
              <a:buFont typeface="Arial" panose="020B0604020202020204" pitchFamily="34" charset="0"/>
              <a:buChar char="•"/>
            </a:pPr>
            <a:r>
              <a:rPr lang="en-US" sz="2000" dirty="0"/>
              <a:t>Exclusive Neptune Lounge </a:t>
            </a:r>
            <a:r>
              <a:rPr lang="en-US" sz="2000" dirty="0" smtClean="0"/>
              <a:t>access</a:t>
            </a:r>
            <a:endParaRPr lang="en-US" sz="2000" dirty="0"/>
          </a:p>
          <a:p>
            <a:pPr lvl="1">
              <a:buFont typeface="Arial" panose="020B0604020202020204" pitchFamily="34" charset="0"/>
              <a:buChar char="•"/>
            </a:pPr>
            <a:r>
              <a:rPr lang="en-US" sz="2000" dirty="0"/>
              <a:t>Complimentary laundry </a:t>
            </a:r>
            <a:r>
              <a:rPr lang="en-US" sz="2000" dirty="0" smtClean="0"/>
              <a:t>service</a:t>
            </a:r>
            <a:endParaRPr lang="en-US" sz="2000" dirty="0" smtClean="0"/>
          </a:p>
          <a:p>
            <a:pPr lvl="1">
              <a:buFont typeface="Arial" panose="020B0604020202020204" pitchFamily="34" charset="0"/>
              <a:buChar char="•"/>
            </a:pPr>
            <a:r>
              <a:rPr lang="en-US" sz="2000" dirty="0"/>
              <a:t>High tea service </a:t>
            </a:r>
            <a:r>
              <a:rPr lang="en-US" sz="2000" dirty="0" smtClean="0"/>
              <a:t>en suite</a:t>
            </a:r>
            <a:endParaRPr lang="en-US" sz="2000" dirty="0" smtClean="0"/>
          </a:p>
          <a:p>
            <a:pPr lvl="1">
              <a:buFont typeface="Arial" panose="020B0604020202020204" pitchFamily="34" charset="0"/>
              <a:buChar char="•"/>
            </a:pPr>
            <a:r>
              <a:rPr lang="en-US" sz="2000" dirty="0"/>
              <a:t>Cold hors d'oeuvres served </a:t>
            </a:r>
            <a:r>
              <a:rPr lang="en-US" sz="2000" dirty="0" smtClean="0"/>
              <a:t>before  </a:t>
            </a:r>
            <a:endParaRPr lang="en-US" sz="2000" dirty="0" smtClean="0"/>
          </a:p>
          <a:p>
            <a:pPr marL="457200" lvl="1" indent="0">
              <a:buNone/>
            </a:pPr>
            <a:r>
              <a:rPr lang="en-US" sz="2000" dirty="0"/>
              <a:t> </a:t>
            </a:r>
            <a:r>
              <a:rPr lang="en-US" sz="2000" dirty="0" smtClean="0"/>
              <a:t>     dinner </a:t>
            </a:r>
            <a:r>
              <a:rPr lang="en-US" sz="2000" dirty="0"/>
              <a:t>on </a:t>
            </a:r>
            <a:r>
              <a:rPr lang="en-US" sz="2000" dirty="0" smtClean="0"/>
              <a:t>request</a:t>
            </a:r>
            <a:endParaRPr lang="en-US" sz="2000" dirty="0" smtClean="0"/>
          </a:p>
          <a:p>
            <a:pPr marL="800100" lvl="1" indent="-342900">
              <a:spcAft>
                <a:spcPts val="600"/>
              </a:spcAft>
              <a:buFont typeface="Arial" panose="020B0604020202020204" pitchFamily="34" charset="0"/>
              <a:buChar char="•"/>
            </a:pPr>
            <a:r>
              <a:rPr lang="en-US" sz="2000" dirty="0"/>
              <a:t>Cocktail party with ship's </a:t>
            </a:r>
            <a:r>
              <a:rPr lang="en-US" sz="2000" dirty="0" smtClean="0"/>
              <a:t>officers</a:t>
            </a:r>
            <a:endParaRPr lang="en-US" sz="2000" dirty="0" smtClean="0"/>
          </a:p>
          <a:p>
            <a:pPr marL="457200" lvl="1" indent="0">
              <a:buNone/>
            </a:pPr>
            <a:endParaRPr lang="en-US" sz="1800" dirty="0"/>
          </a:p>
          <a:p>
            <a:pPr lvl="1"/>
            <a:endParaRPr lang="en-US" sz="2000" dirty="0"/>
          </a:p>
          <a:p>
            <a:endParaRPr lang="en-US" dirty="0"/>
          </a:p>
        </p:txBody>
      </p:sp>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3530"/>
          <a:stretch>
            <a:fillRect/>
          </a:stretch>
        </p:blipFill>
        <p:spPr>
          <a:xfrm>
            <a:off x="5181600" y="-12359"/>
            <a:ext cx="3962400" cy="3452241"/>
          </a:xfrm>
          <a:prstGeom prst="rect">
            <a:avLst/>
          </a:prstGeom>
        </p:spPr>
      </p:pic>
      <p:cxnSp>
        <p:nvCxnSpPr>
          <p:cNvPr id="8" name="Straight Connector 7"/>
          <p:cNvCxnSpPr/>
          <p:nvPr/>
        </p:nvCxnSpPr>
        <p:spPr>
          <a:xfrm>
            <a:off x="5181600" y="-30829"/>
            <a:ext cx="0" cy="3470711"/>
          </a:xfrm>
          <a:prstGeom prst="line">
            <a:avLst/>
          </a:prstGeom>
          <a:ln>
            <a:solidFill>
              <a:srgbClr val="FFC000"/>
            </a:solidFill>
          </a:ln>
          <a:effectLst/>
        </p:spPr>
        <p:style>
          <a:lnRef idx="2">
            <a:schemeClr val="accent6"/>
          </a:lnRef>
          <a:fillRef idx="0">
            <a:schemeClr val="accent6"/>
          </a:fillRef>
          <a:effectRef idx="1">
            <a:schemeClr val="accent6"/>
          </a:effectRef>
          <a:fontRef idx="minor">
            <a:schemeClr val="tx1"/>
          </a:fontRef>
        </p:style>
      </p:cxnSp>
      <p:sp>
        <p:nvSpPr>
          <p:cNvPr id="10" name="Content Placeholder 2"/>
          <p:cNvSpPr>
            <a:spLocks noGrp="1"/>
          </p:cNvSpPr>
          <p:nvPr>
            <p:ph sz="half" idx="4294967295"/>
          </p:nvPr>
        </p:nvSpPr>
        <p:spPr>
          <a:xfrm>
            <a:off x="4572000" y="4114800"/>
            <a:ext cx="4572000" cy="2133600"/>
          </a:xfrm>
          <a:prstGeom prst="rect">
            <a:avLst/>
          </a:prstGeom>
        </p:spPr>
        <p:txBody>
          <a:bodyPr numCol="1">
            <a:noAutofit/>
          </a:bodyPr>
          <a:lstStyle/>
          <a:p>
            <a:pPr marL="800100" lvl="1" indent="-342900">
              <a:spcAft>
                <a:spcPts val="600"/>
              </a:spcAft>
              <a:buFont typeface="Arial" panose="020B0604020202020204" pitchFamily="34" charset="0"/>
              <a:buChar char="•"/>
            </a:pPr>
            <a:r>
              <a:rPr lang="en-US" sz="2000" dirty="0" smtClean="0"/>
              <a:t>Priority </a:t>
            </a:r>
            <a:r>
              <a:rPr lang="en-US" sz="2000" dirty="0"/>
              <a:t>boarding for tendered ports</a:t>
            </a:r>
            <a:endParaRPr lang="en-US" sz="2000" dirty="0"/>
          </a:p>
          <a:p>
            <a:pPr marL="800100" lvl="1" indent="-342900">
              <a:spcAft>
                <a:spcPts val="600"/>
              </a:spcAft>
              <a:buFont typeface="Arial" panose="020B0604020202020204" pitchFamily="34" charset="0"/>
              <a:buChar char="•"/>
            </a:pPr>
            <a:r>
              <a:rPr lang="en-US" sz="2000" dirty="0"/>
              <a:t>Priority dining and seating requests</a:t>
            </a:r>
            <a:endParaRPr lang="en-US" sz="2000" dirty="0"/>
          </a:p>
          <a:p>
            <a:pPr marL="800100" lvl="1" indent="-342900">
              <a:spcAft>
                <a:spcPts val="600"/>
              </a:spcAft>
              <a:buFont typeface="Arial" panose="020B0604020202020204" pitchFamily="34" charset="0"/>
              <a:buChar char="•"/>
            </a:pPr>
            <a:r>
              <a:rPr lang="en-US" sz="2000" dirty="0"/>
              <a:t>Special </a:t>
            </a:r>
            <a:r>
              <a:rPr lang="en-US" sz="2000" dirty="0" smtClean="0"/>
              <a:t>disembarkation</a:t>
            </a:r>
            <a:endParaRPr lang="en-US" sz="2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fade">
                                      <p:cBhvr>
                                        <p:cTn id="35" dur="500"/>
                                        <p:tgtEl>
                                          <p:spTgt spid="10">
                                            <p:txEl>
                                              <p:pRg st="0" end="0"/>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animEffect transition="in" filter="fade">
                                      <p:cBhvr>
                                        <p:cTn id="39" dur="500"/>
                                        <p:tgtEl>
                                          <p:spTgt spid="10">
                                            <p:txEl>
                                              <p:p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animEffect transition="in" filter="fade">
                                      <p:cBhvr>
                                        <p:cTn id="43"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High crew-to-guest ratio</a:t>
            </a:r>
            <a:endParaRPr lang="en-US" dirty="0"/>
          </a:p>
        </p:txBody>
      </p:sp>
      <p:sp>
        <p:nvSpPr>
          <p:cNvPr id="4" name="Content Placeholder 3"/>
          <p:cNvSpPr>
            <a:spLocks noGrp="1"/>
          </p:cNvSpPr>
          <p:nvPr>
            <p:ph sz="half" idx="2"/>
          </p:nvPr>
        </p:nvSpPr>
        <p:spPr>
          <a:xfrm>
            <a:off x="4593672" y="1901252"/>
            <a:ext cx="4038600" cy="4525963"/>
          </a:xfrm>
        </p:spPr>
        <p:txBody>
          <a:bodyPr>
            <a:normAutofit/>
          </a:bodyPr>
          <a:lstStyle/>
          <a:p>
            <a:pPr>
              <a:lnSpc>
                <a:spcPct val="110000"/>
              </a:lnSpc>
            </a:pPr>
            <a:r>
              <a:rPr lang="en-US" sz="2400" dirty="0" smtClean="0"/>
              <a:t>In the restaurants</a:t>
            </a:r>
            <a:endParaRPr lang="en-US" sz="2400" dirty="0" smtClean="0"/>
          </a:p>
          <a:p>
            <a:pPr lvl="1">
              <a:lnSpc>
                <a:spcPct val="110000"/>
              </a:lnSpc>
            </a:pPr>
            <a:r>
              <a:rPr lang="en-US" sz="2000" dirty="0" smtClean="0"/>
              <a:t>Two servers per table in the main Dining Room</a:t>
            </a:r>
            <a:endParaRPr lang="en-US" sz="2000" dirty="0" smtClean="0"/>
          </a:p>
          <a:p>
            <a:pPr lvl="1">
              <a:lnSpc>
                <a:spcPct val="110000"/>
              </a:lnSpc>
            </a:pPr>
            <a:r>
              <a:rPr lang="en-US" sz="2000" dirty="0" smtClean="0"/>
              <a:t>Award-winning executive chefs</a:t>
            </a:r>
            <a:endParaRPr lang="en-US" sz="2000" dirty="0" smtClean="0"/>
          </a:p>
          <a:p>
            <a:pPr>
              <a:lnSpc>
                <a:spcPct val="110000"/>
              </a:lnSpc>
            </a:pPr>
            <a:r>
              <a:rPr lang="en-US" sz="2400" dirty="0" smtClean="0"/>
              <a:t>Personal concierge in the Neptune Lounge for Pinnacle and Neptune Suite guests</a:t>
            </a:r>
            <a:endParaRPr lang="en-US" sz="2400" dirty="0" smtClean="0"/>
          </a:p>
        </p:txBody>
      </p:sp>
      <p:pic>
        <p:nvPicPr>
          <p:cNvPr id="62469" name="Picture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3888" y="1905000"/>
            <a:ext cx="4114800" cy="38862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76200"/>
            <a:ext cx="9267181" cy="693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1"/>
          <p:cNvSpPr txBox="1"/>
          <p:nvPr/>
        </p:nvSpPr>
        <p:spPr>
          <a:xfrm>
            <a:off x="45025" y="5816183"/>
            <a:ext cx="9177130" cy="1066800"/>
          </a:xfrm>
          <a:prstGeom prst="rect">
            <a:avLst/>
          </a:prstGeom>
          <a:solidFill>
            <a:schemeClr val="accent3">
              <a:lumMod val="75000"/>
              <a:alpha val="75000"/>
            </a:schemeClr>
          </a:solidFill>
        </p:spPr>
        <p:txBody>
          <a:bodyPr vert="horz" lIns="182880" anchor="ctr">
            <a:noAutofit/>
          </a:bodyPr>
          <a:lstStyle/>
          <a:p>
            <a:pPr marL="228600" marR="0" lvl="0" indent="-228600" algn="l" defTabSz="914400" rtl="0" eaLnBrk="1" fontAlgn="auto" latinLnBrk="0" hangingPunct="1">
              <a:lnSpc>
                <a:spcPct val="100000"/>
              </a:lnSpc>
              <a:spcBef>
                <a:spcPct val="0"/>
              </a:spcBef>
              <a:spcAft>
                <a:spcPts val="0"/>
              </a:spcAft>
              <a:buClrTx/>
              <a:buSzTx/>
              <a:defRPr/>
            </a:pPr>
            <a:r>
              <a:rPr lang="en-US" sz="2400" dirty="0" smtClean="0">
                <a:solidFill>
                  <a:schemeClr val="bg1"/>
                </a:solidFill>
                <a:latin typeface="Arial" panose="020B0604020202020204" pitchFamily="34" charset="0"/>
                <a:ea typeface="+mj-ea"/>
                <a:cs typeface="Arial" panose="020B0604020202020204" pitchFamily="34" charset="0"/>
              </a:rPr>
              <a:t>Extensive Activities and Enrichment Programs</a:t>
            </a:r>
            <a:endParaRPr lang="en-US" sz="2400" dirty="0" smtClean="0">
              <a:solidFill>
                <a:schemeClr val="bg1"/>
              </a:solidFill>
              <a:latin typeface="Arial" panose="020B0604020202020204" pitchFamily="34" charset="0"/>
              <a:ea typeface="+mj-ea"/>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18" name="think-cell Slide" r:id="rId2" imgW="12700" imgH="12700" progId="">
                  <p:embed/>
                </p:oleObj>
              </mc:Choice>
              <mc:Fallback>
                <p:oleObj name="think-cell Slide" r:id="rId2" imgW="12700" imgH="12700" progId="">
                  <p:embed/>
                  <p:pic>
                    <p:nvPicPr>
                      <p:cNvPr id="0"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6693" t="33581" r="67617" b="34696"/>
          <a:stretch>
            <a:fillRect/>
          </a:stretch>
        </p:blipFill>
        <p:spPr>
          <a:xfrm>
            <a:off x="14288" y="3886201"/>
            <a:ext cx="4572000" cy="2971799"/>
          </a:xfrm>
          <a:prstGeom prst="rect">
            <a:avLst/>
          </a:prstGeom>
        </p:spPr>
      </p:pic>
      <p:cxnSp>
        <p:nvCxnSpPr>
          <p:cNvPr id="14" name="Straight Connector 13"/>
          <p:cNvCxnSpPr/>
          <p:nvPr/>
        </p:nvCxnSpPr>
        <p:spPr>
          <a:xfrm>
            <a:off x="4586288" y="-50764"/>
            <a:ext cx="8709" cy="6096000"/>
          </a:xfrm>
          <a:prstGeom prst="line">
            <a:avLst/>
          </a:prstGeom>
        </p:spPr>
        <p:style>
          <a:lnRef idx="3">
            <a:schemeClr val="accent3"/>
          </a:lnRef>
          <a:fillRef idx="0">
            <a:schemeClr val="accent3"/>
          </a:fillRef>
          <a:effectRef idx="2">
            <a:schemeClr val="accent3"/>
          </a:effectRef>
          <a:fontRef idx="minor">
            <a:schemeClr val="tx1"/>
          </a:fontRef>
        </p:style>
      </p:cxnSp>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1613" r="1613"/>
          <a:stretch>
            <a:fillRect/>
          </a:stretch>
        </p:blipFill>
        <p:spPr>
          <a:xfrm>
            <a:off x="4606725" y="3886201"/>
            <a:ext cx="4572000" cy="2971799"/>
          </a:xfrm>
          <a:prstGeom prst="rect">
            <a:avLst/>
          </a:prstGeom>
        </p:spPr>
      </p:pic>
      <p:cxnSp>
        <p:nvCxnSpPr>
          <p:cNvPr id="16" name="Straight Connector 15"/>
          <p:cNvCxnSpPr/>
          <p:nvPr/>
        </p:nvCxnSpPr>
        <p:spPr>
          <a:xfrm>
            <a:off x="0" y="3423201"/>
            <a:ext cx="9220200" cy="0"/>
          </a:xfrm>
          <a:prstGeom prst="line">
            <a:avLst/>
          </a:prstGeom>
          <a:ln w="57150"/>
        </p:spPr>
        <p:style>
          <a:lnRef idx="3">
            <a:schemeClr val="accent3"/>
          </a:lnRef>
          <a:fillRef idx="0">
            <a:schemeClr val="accent3"/>
          </a:fillRef>
          <a:effectRef idx="2">
            <a:schemeClr val="accent3"/>
          </a:effectRef>
          <a:fontRef idx="minor">
            <a:schemeClr val="tx1"/>
          </a:fontRef>
        </p:style>
      </p:cxnSp>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l="6531" r="13352"/>
          <a:stretch>
            <a:fillRect/>
          </a:stretch>
        </p:blipFill>
        <p:spPr>
          <a:xfrm>
            <a:off x="0" y="1"/>
            <a:ext cx="9144000" cy="3886200"/>
          </a:xfrm>
          <a:prstGeom prst="rect">
            <a:avLst/>
          </a:prstGeom>
        </p:spPr>
      </p:pic>
      <p:sp>
        <p:nvSpPr>
          <p:cNvPr id="17" name="TextBox 16"/>
          <p:cNvSpPr txBox="1"/>
          <p:nvPr/>
        </p:nvSpPr>
        <p:spPr>
          <a:xfrm>
            <a:off x="176681" y="203334"/>
            <a:ext cx="2133600" cy="830997"/>
          </a:xfrm>
          <a:prstGeom prst="rect">
            <a:avLst/>
          </a:prstGeom>
          <a:solidFill>
            <a:schemeClr val="accent3">
              <a:alpha val="78000"/>
            </a:schemeClr>
          </a:solidFill>
        </p:spPr>
        <p:txBody>
          <a:bodyPr wrap="square" rtlCol="0">
            <a:spAutoFit/>
          </a:bodyPr>
          <a:lstStyle/>
          <a:p>
            <a:pPr marL="117475"/>
            <a:r>
              <a:rPr lang="en-US" sz="240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Powerful Partnerships</a:t>
            </a:r>
            <a:endParaRPr lang="en-US" sz="24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1" name="Picture 10"/>
          <p:cNvPicPr>
            <a:picLocks noChangeAspect="1"/>
          </p:cNvPicPr>
          <p:nvPr/>
        </p:nvPicPr>
        <p:blipFill rotWithShape="1">
          <a:blip r:embed="rId7" cstate="screen"/>
          <a:srcRect l="-2757" t="-772" r="2757" b="30461"/>
          <a:stretch>
            <a:fillRect/>
          </a:stretch>
        </p:blipFill>
        <p:spPr>
          <a:xfrm>
            <a:off x="6265636" y="-442481"/>
            <a:ext cx="2878364" cy="14455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0"/>
            <a:ext cx="8229600" cy="1143000"/>
          </a:xfrm>
        </p:spPr>
        <p:txBody>
          <a:bodyPr/>
          <a:lstStyle/>
          <a:p>
            <a:r>
              <a:rPr lang="en-US" dirty="0" smtClean="0"/>
              <a:t>The Greenhouse Spa &amp; Salon</a:t>
            </a:r>
            <a:endParaRPr lang="en-US" dirty="0"/>
          </a:p>
        </p:txBody>
      </p:sp>
      <p:sp>
        <p:nvSpPr>
          <p:cNvPr id="4" name="Content Placeholder 3"/>
          <p:cNvSpPr>
            <a:spLocks noGrp="1"/>
          </p:cNvSpPr>
          <p:nvPr>
            <p:ph sz="half" idx="4294967295"/>
          </p:nvPr>
        </p:nvSpPr>
        <p:spPr>
          <a:xfrm>
            <a:off x="685800" y="1752600"/>
            <a:ext cx="5029200" cy="4525963"/>
          </a:xfrm>
          <a:prstGeom prst="rect">
            <a:avLst/>
          </a:prstGeom>
        </p:spPr>
        <p:txBody>
          <a:bodyPr/>
          <a:lstStyle/>
          <a:p>
            <a:pPr>
              <a:spcBef>
                <a:spcPts val="600"/>
              </a:spcBef>
              <a:spcAft>
                <a:spcPts val="600"/>
              </a:spcAft>
            </a:pPr>
            <a:r>
              <a:rPr lang="en-US" sz="2400" dirty="0" smtClean="0"/>
              <a:t>Luxurious Asian-inspired spa &amp; salon</a:t>
            </a:r>
            <a:endParaRPr lang="en-US" sz="2400" dirty="0" smtClean="0"/>
          </a:p>
          <a:p>
            <a:pPr>
              <a:spcBef>
                <a:spcPts val="600"/>
              </a:spcBef>
              <a:spcAft>
                <a:spcPts val="600"/>
              </a:spcAft>
            </a:pPr>
            <a:r>
              <a:rPr lang="en-US" sz="2400" dirty="0" smtClean="0"/>
              <a:t>Thermal suite</a:t>
            </a:r>
            <a:endParaRPr lang="en-US" sz="2400" dirty="0" smtClean="0"/>
          </a:p>
          <a:p>
            <a:pPr>
              <a:spcBef>
                <a:spcPts val="600"/>
              </a:spcBef>
              <a:spcAft>
                <a:spcPts val="600"/>
              </a:spcAft>
            </a:pPr>
            <a:r>
              <a:rPr lang="en-US" sz="2400" dirty="0" smtClean="0"/>
              <a:t>Heated ceramic lounges</a:t>
            </a:r>
            <a:endParaRPr lang="en-US" sz="2400" dirty="0" smtClean="0"/>
          </a:p>
          <a:p>
            <a:pPr>
              <a:spcBef>
                <a:spcPts val="600"/>
              </a:spcBef>
              <a:spcAft>
                <a:spcPts val="600"/>
              </a:spcAft>
            </a:pPr>
            <a:r>
              <a:rPr lang="en-US" sz="2400" dirty="0" smtClean="0"/>
              <a:t>Treatment rooms facing the sea</a:t>
            </a:r>
            <a:endParaRPr lang="en-US" sz="2400" dirty="0" smtClean="0"/>
          </a:p>
          <a:p>
            <a:pPr>
              <a:spcBef>
                <a:spcPts val="600"/>
              </a:spcBef>
              <a:spcAft>
                <a:spcPts val="600"/>
              </a:spcAft>
            </a:pPr>
            <a:r>
              <a:rPr lang="en-US" sz="2400" dirty="0" smtClean="0"/>
              <a:t>Fitness center</a:t>
            </a:r>
            <a:endParaRPr lang="en-US" sz="2400" dirty="0" smtClean="0"/>
          </a:p>
          <a:p>
            <a:pPr>
              <a:spcBef>
                <a:spcPts val="600"/>
              </a:spcBef>
              <a:spcAft>
                <a:spcPts val="600"/>
              </a:spcAft>
            </a:pPr>
            <a:r>
              <a:rPr lang="en-US" sz="2400" dirty="0" smtClean="0"/>
              <a:t>Yoga on deck</a:t>
            </a:r>
            <a:endParaRPr lang="en-US" sz="2400" dirty="0" smtClean="0"/>
          </a:p>
          <a:p>
            <a:pPr>
              <a:spcBef>
                <a:spcPts val="600"/>
              </a:spcBef>
              <a:spcAft>
                <a:spcPts val="600"/>
              </a:spcAft>
            </a:pPr>
            <a:r>
              <a:rPr lang="en-US" sz="2400" dirty="0" smtClean="0"/>
              <a:t>Skin, body and hair treatments</a:t>
            </a:r>
            <a:endParaRPr lang="en-US" sz="2400" dirty="0"/>
          </a:p>
        </p:txBody>
      </p:sp>
      <p:pic>
        <p:nvPicPr>
          <p:cNvPr id="8195" name="Picture 3" descr="C:\HAL\HAL Media\Onboard Photos\TS2010_Spa_C_2348crop.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12436" y="1828800"/>
            <a:ext cx="2780507" cy="417483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42" name="think-cell Slide" r:id="rId2" imgW="12700" imgH="12700" progId="">
                  <p:embed/>
                </p:oleObj>
              </mc:Choice>
              <mc:Fallback>
                <p:oleObj name="think-cell Slide" r:id="rId2" imgW="12700" imgH="12700" progId="">
                  <p:embed/>
                  <p:pic>
                    <p:nvPicPr>
                      <p:cNvPr id="0"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t="5954" b="8786"/>
          <a:stretch>
            <a:fillRect/>
          </a:stretch>
        </p:blipFill>
        <p:spPr>
          <a:xfrm>
            <a:off x="4191001" y="0"/>
            <a:ext cx="4953000" cy="683301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25185" r="26271"/>
          <a:stretch>
            <a:fillRect/>
          </a:stretch>
        </p:blipFill>
        <p:spPr>
          <a:xfrm>
            <a:off x="9993" y="0"/>
            <a:ext cx="4181007" cy="6833016"/>
          </a:xfrm>
          <a:prstGeom prst="rect">
            <a:avLst/>
          </a:prstGeom>
        </p:spPr>
      </p:pic>
      <p:pic>
        <p:nvPicPr>
          <p:cNvPr id="4" name="Picture 3"/>
          <p:cNvPicPr>
            <a:picLocks noChangeAspect="1"/>
          </p:cNvPicPr>
          <p:nvPr/>
        </p:nvPicPr>
        <p:blipFill>
          <a:blip r:embed="rId6" cstate="screen"/>
          <a:stretch>
            <a:fillRect/>
          </a:stretch>
        </p:blipFill>
        <p:spPr>
          <a:xfrm>
            <a:off x="7434784" y="4979942"/>
            <a:ext cx="1633016" cy="1039858"/>
          </a:xfrm>
          <a:prstGeom prst="rect">
            <a:avLst/>
          </a:prstGeom>
        </p:spPr>
      </p:pic>
      <p:pic>
        <p:nvPicPr>
          <p:cNvPr id="5" name="Picture 4"/>
          <p:cNvPicPr>
            <a:picLocks noChangeAspect="1"/>
          </p:cNvPicPr>
          <p:nvPr/>
        </p:nvPicPr>
        <p:blipFill>
          <a:blip r:embed="rId7" cstate="screen"/>
          <a:stretch>
            <a:fillRect/>
          </a:stretch>
        </p:blipFill>
        <p:spPr>
          <a:xfrm>
            <a:off x="228600" y="389973"/>
            <a:ext cx="2274414" cy="676827"/>
          </a:xfrm>
          <a:prstGeom prst="rect">
            <a:avLst/>
          </a:prstGeom>
        </p:spPr>
      </p:pic>
      <p:cxnSp>
        <p:nvCxnSpPr>
          <p:cNvPr id="13" name="Straight Connector 12"/>
          <p:cNvCxnSpPr/>
          <p:nvPr/>
        </p:nvCxnSpPr>
        <p:spPr>
          <a:xfrm>
            <a:off x="4398199" y="-27063"/>
            <a:ext cx="0" cy="6083161"/>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66" name="think-cell Slide" r:id="rId2" imgW="12700" imgH="12700" progId="">
                  <p:embed/>
                </p:oleObj>
              </mc:Choice>
              <mc:Fallback>
                <p:oleObj name="think-cell Slide" r:id="rId2" imgW="12700" imgH="12700" progId="">
                  <p:embed/>
                  <p:pic>
                    <p:nvPicPr>
                      <p:cNvPr id="0"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146" name="Picture 2" descr="C:\Users\jhunt\Google Drive\HAL 2014\July BOD\AMH_6930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828800"/>
            <a:ext cx="9219990" cy="50292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p:nvPr/>
        </p:nvSpPr>
        <p:spPr>
          <a:xfrm>
            <a:off x="2057400" y="304800"/>
            <a:ext cx="7086600" cy="1371600"/>
          </a:xfrm>
          <a:prstGeom prst="rect">
            <a:avLst/>
          </a:prstGeom>
          <a:solidFill>
            <a:schemeClr val="accent3">
              <a:lumMod val="75000"/>
              <a:alpha val="75000"/>
            </a:schemeClr>
          </a:solidFill>
        </p:spPr>
        <p:txBody>
          <a:bodyPr vert="horz" lIns="182880" anchor="ctr">
            <a:noAutofit/>
          </a:bodyPr>
          <a:lstStyle/>
          <a:p>
            <a:pPr marL="228600" marR="0" lvl="0" indent="-228600" algn="l" defTabSz="914400" rtl="0" eaLnBrk="1" fontAlgn="auto" latinLnBrk="0" hangingPunct="1">
              <a:lnSpc>
                <a:spcPct val="100000"/>
              </a:lnSpc>
              <a:spcBef>
                <a:spcPct val="0"/>
              </a:spcBef>
              <a:spcAft>
                <a:spcPts val="0"/>
              </a:spcAft>
              <a:buClrTx/>
              <a:buSzTx/>
              <a:defRPr/>
            </a:pPr>
            <a:r>
              <a:rPr lang="en-US" sz="2400" dirty="0" smtClean="0">
                <a:solidFill>
                  <a:schemeClr val="bg1"/>
                </a:solidFill>
                <a:latin typeface="Arial" panose="020B0604020202020204" pitchFamily="34" charset="0"/>
                <a:ea typeface="+mj-ea"/>
                <a:cs typeface="Arial" panose="020B0604020202020204" pitchFamily="34" charset="0"/>
              </a:rPr>
              <a:t>         </a:t>
            </a:r>
            <a:r>
              <a:rPr lang="en-US" sz="3200" b="1" dirty="0" smtClean="0">
                <a:solidFill>
                  <a:schemeClr val="bg1"/>
                </a:solidFill>
                <a:latin typeface="+mj-lt"/>
                <a:ea typeface="+mj-ea"/>
                <a:cs typeface="Arial" panose="020B0604020202020204" pitchFamily="34" charset="0"/>
              </a:rPr>
              <a:t>New &amp; Notable – Entertainment</a:t>
            </a:r>
            <a:endParaRPr lang="en-US" sz="3200" b="1" dirty="0" smtClean="0">
              <a:solidFill>
                <a:schemeClr val="bg1"/>
              </a:solidFill>
              <a:latin typeface="+mj-lt"/>
              <a:ea typeface="+mj-ea"/>
              <a:cs typeface="Arial" panose="020B0604020202020204" pitchFamily="34" charset="0"/>
            </a:endParaRPr>
          </a:p>
          <a:p>
            <a:pPr marL="228600" marR="0" lvl="0" indent="-228600" algn="l" defTabSz="914400" rtl="0" eaLnBrk="1" fontAlgn="auto" latinLnBrk="0" hangingPunct="1">
              <a:lnSpc>
                <a:spcPct val="100000"/>
              </a:lnSpc>
              <a:spcBef>
                <a:spcPct val="0"/>
              </a:spcBef>
              <a:spcAft>
                <a:spcPts val="0"/>
              </a:spcAft>
              <a:buClrTx/>
              <a:buSzTx/>
              <a:defRPr/>
            </a:pPr>
            <a:r>
              <a:rPr lang="en-US" sz="2400" dirty="0" smtClean="0">
                <a:solidFill>
                  <a:schemeClr val="bg1"/>
                </a:solidFill>
                <a:latin typeface="Arial" panose="020B0604020202020204" pitchFamily="34" charset="0"/>
                <a:ea typeface="+mj-ea"/>
                <a:cs typeface="Arial" panose="020B0604020202020204" pitchFamily="34" charset="0"/>
              </a:rPr>
              <a:t>             Incredible new LED theater concept</a:t>
            </a:r>
            <a:endParaRPr lang="en-US" sz="2400" dirty="0" smtClean="0">
              <a:solidFill>
                <a:schemeClr val="bg1"/>
              </a:solidFill>
              <a:latin typeface="Arial" panose="020B0604020202020204" pitchFamily="34" charset="0"/>
              <a:ea typeface="+mj-ea"/>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04800"/>
            <a:ext cx="8229600" cy="1143000"/>
          </a:xfrm>
        </p:spPr>
        <p:txBody>
          <a:bodyPr>
            <a:normAutofit/>
          </a:bodyPr>
          <a:lstStyle/>
          <a:p>
            <a:r>
              <a:rPr lang="en-US" sz="4000" dirty="0" smtClean="0"/>
              <a:t>Itineraries to all seven continents</a:t>
            </a:r>
            <a:endParaRPr lang="en-US" sz="4000" dirty="0"/>
          </a:p>
        </p:txBody>
      </p:sp>
      <p:sp>
        <p:nvSpPr>
          <p:cNvPr id="3" name="Content Placeholder 2"/>
          <p:cNvSpPr>
            <a:spLocks noGrp="1"/>
          </p:cNvSpPr>
          <p:nvPr>
            <p:ph sz="half" idx="2"/>
          </p:nvPr>
        </p:nvSpPr>
        <p:spPr>
          <a:xfrm>
            <a:off x="533401" y="1371600"/>
            <a:ext cx="5714999" cy="4525963"/>
          </a:xfrm>
        </p:spPr>
        <p:txBody>
          <a:bodyPr>
            <a:noAutofit/>
          </a:bodyPr>
          <a:lstStyle/>
          <a:p>
            <a:pPr marL="0" indent="0">
              <a:spcBef>
                <a:spcPts val="0"/>
              </a:spcBef>
              <a:buNone/>
            </a:pPr>
            <a:endParaRPr lang="en-US" sz="2000" dirty="0" smtClean="0"/>
          </a:p>
          <a:p>
            <a:pPr>
              <a:spcBef>
                <a:spcPts val="0"/>
              </a:spcBef>
            </a:pPr>
            <a:r>
              <a:rPr lang="en-US" sz="2000" dirty="0" smtClean="0"/>
              <a:t>Alaska &amp; the Yukon</a:t>
            </a:r>
            <a:endParaRPr lang="en-US" sz="2000" dirty="0" smtClean="0"/>
          </a:p>
          <a:p>
            <a:pPr>
              <a:spcBef>
                <a:spcPts val="0"/>
              </a:spcBef>
            </a:pPr>
            <a:r>
              <a:rPr lang="en-US" sz="2000" dirty="0" smtClean="0"/>
              <a:t>Australia &amp; New Zealand</a:t>
            </a:r>
            <a:endParaRPr lang="en-US" sz="2000" dirty="0" smtClean="0"/>
          </a:p>
          <a:p>
            <a:pPr>
              <a:spcBef>
                <a:spcPts val="0"/>
              </a:spcBef>
            </a:pPr>
            <a:r>
              <a:rPr lang="en-US" sz="2000" dirty="0" smtClean="0"/>
              <a:t>Bermuda</a:t>
            </a:r>
            <a:endParaRPr lang="en-US" sz="2000" dirty="0"/>
          </a:p>
          <a:p>
            <a:pPr>
              <a:spcBef>
                <a:spcPts val="0"/>
              </a:spcBef>
            </a:pPr>
            <a:r>
              <a:rPr lang="en-US" sz="2000" dirty="0"/>
              <a:t>Canada &amp;  New </a:t>
            </a:r>
            <a:r>
              <a:rPr lang="en-US" sz="2000" dirty="0" smtClean="0"/>
              <a:t>England</a:t>
            </a:r>
            <a:endParaRPr lang="en-US" sz="2000" dirty="0" smtClean="0"/>
          </a:p>
          <a:p>
            <a:pPr>
              <a:spcBef>
                <a:spcPts val="0"/>
              </a:spcBef>
            </a:pPr>
            <a:r>
              <a:rPr lang="en-US" sz="2000" dirty="0" smtClean="0"/>
              <a:t>Caribbean </a:t>
            </a:r>
            <a:endParaRPr lang="en-US" sz="2000" dirty="0" smtClean="0"/>
          </a:p>
          <a:p>
            <a:pPr>
              <a:spcBef>
                <a:spcPts val="0"/>
              </a:spcBef>
            </a:pPr>
            <a:r>
              <a:rPr lang="en-US" sz="2000" dirty="0" smtClean="0"/>
              <a:t>Hawaii</a:t>
            </a:r>
            <a:endParaRPr lang="en-US" sz="2000" dirty="0" smtClean="0"/>
          </a:p>
          <a:p>
            <a:pPr>
              <a:spcBef>
                <a:spcPts val="0"/>
              </a:spcBef>
            </a:pPr>
            <a:r>
              <a:rPr lang="en-US" sz="2000" dirty="0" smtClean="0"/>
              <a:t>Europe</a:t>
            </a:r>
            <a:endParaRPr lang="en-US" sz="2000" dirty="0"/>
          </a:p>
          <a:p>
            <a:pPr>
              <a:spcBef>
                <a:spcPts val="0"/>
              </a:spcBef>
            </a:pPr>
            <a:r>
              <a:rPr lang="en-US" sz="2000" dirty="0" smtClean="0"/>
              <a:t>Mexico</a:t>
            </a:r>
            <a:endParaRPr lang="en-US" sz="2000" dirty="0" smtClean="0"/>
          </a:p>
          <a:p>
            <a:pPr>
              <a:spcBef>
                <a:spcPts val="0"/>
              </a:spcBef>
            </a:pPr>
            <a:r>
              <a:rPr lang="en-US" sz="2000" dirty="0" smtClean="0"/>
              <a:t>Panama </a:t>
            </a:r>
            <a:r>
              <a:rPr lang="en-US" sz="2000" dirty="0"/>
              <a:t>Canal </a:t>
            </a:r>
            <a:endParaRPr lang="en-US" sz="2000" dirty="0" smtClean="0"/>
          </a:p>
          <a:p>
            <a:pPr>
              <a:spcBef>
                <a:spcPts val="0"/>
              </a:spcBef>
            </a:pPr>
            <a:r>
              <a:rPr lang="en-US" sz="2000" dirty="0"/>
              <a:t>South America &amp;  </a:t>
            </a:r>
            <a:r>
              <a:rPr lang="en-US" sz="2000" dirty="0" smtClean="0"/>
              <a:t>Antarctica</a:t>
            </a:r>
            <a:endParaRPr lang="en-US" sz="2000" dirty="0" smtClean="0"/>
          </a:p>
          <a:p>
            <a:pPr>
              <a:spcBef>
                <a:spcPts val="0"/>
              </a:spcBef>
            </a:pPr>
            <a:r>
              <a:rPr lang="en-US" sz="2000" dirty="0" smtClean="0"/>
              <a:t>South Pacific &amp; Asia</a:t>
            </a:r>
            <a:endParaRPr lang="en-US" sz="2000" dirty="0" smtClean="0"/>
          </a:p>
          <a:p>
            <a:pPr>
              <a:spcBef>
                <a:spcPts val="0"/>
              </a:spcBef>
            </a:pPr>
            <a:r>
              <a:rPr lang="en-US" sz="2000" dirty="0" smtClean="0"/>
              <a:t>Grand </a:t>
            </a:r>
            <a:r>
              <a:rPr lang="en-US" sz="2000" dirty="0"/>
              <a:t>Voyages</a:t>
            </a:r>
            <a:endParaRPr lang="en-US" sz="2000" dirty="0"/>
          </a:p>
          <a:p>
            <a:pPr>
              <a:spcBef>
                <a:spcPts val="600"/>
              </a:spcBef>
            </a:pPr>
            <a:endParaRPr lang="en-US" sz="2000" dirty="0"/>
          </a:p>
        </p:txBody>
      </p:sp>
      <p:pic>
        <p:nvPicPr>
          <p:cNvPr id="62467"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24400" y="1577009"/>
            <a:ext cx="3657600" cy="423209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221242" y="6256421"/>
            <a:ext cx="739305" cy="369332"/>
          </a:xfrm>
          <a:prstGeom prst="rect">
            <a:avLst/>
          </a:prstGeom>
          <a:noFill/>
        </p:spPr>
        <p:txBody>
          <a:bodyPr wrap="none" rtlCol="0">
            <a:spAutoFit/>
          </a:bodyPr>
          <a:lstStyle/>
          <a:p>
            <a:r>
              <a:rPr lang="en-US" b="1" u="sng" dirty="0" smtClean="0">
                <a:hlinkClick r:id="rId2" action="ppaction://hlinkfile"/>
              </a:rPr>
              <a:t>Video</a:t>
            </a:r>
            <a:endParaRPr lang="en-IN" b="1" u="sng"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junt\Desktop\HAL brand Images\OO06-05611.jpg"/>
          <p:cNvPicPr>
            <a:picLocks noChangeAspect="1" noChangeArrowheads="1"/>
          </p:cNvPicPr>
          <p:nvPr/>
        </p:nvPicPr>
        <p:blipFill>
          <a:blip r:embed="rId1" cstate="print"/>
          <a:srcRect/>
          <a:stretch>
            <a:fillRect/>
          </a:stretch>
        </p:blipFill>
        <p:spPr bwMode="auto">
          <a:xfrm>
            <a:off x="0" y="1981200"/>
            <a:ext cx="9144000" cy="4876800"/>
          </a:xfrm>
          <a:prstGeom prst="rect">
            <a:avLst/>
          </a:prstGeom>
          <a:ln>
            <a:noFill/>
          </a:ln>
          <a:effectLst/>
        </p:spPr>
      </p:pic>
      <p:sp>
        <p:nvSpPr>
          <p:cNvPr id="7" name="Title 1"/>
          <p:cNvSpPr txBox="1"/>
          <p:nvPr/>
        </p:nvSpPr>
        <p:spPr>
          <a:xfrm>
            <a:off x="4144967" y="1066800"/>
            <a:ext cx="4999033" cy="762000"/>
          </a:xfrm>
          <a:prstGeom prst="rect">
            <a:avLst/>
          </a:prstGeom>
          <a:solidFill>
            <a:schemeClr val="accent3">
              <a:lumMod val="50000"/>
              <a:alpha val="56000"/>
            </a:schemeClr>
          </a:solidFill>
        </p:spPr>
        <p:txBody>
          <a:bodyPr vert="horz" lIns="182880" anchor="ctr">
            <a:noAutofit/>
          </a:bodyPr>
          <a:lstStyle/>
          <a:p>
            <a:pPr marL="228600" marR="0" lvl="0" indent="-228600" algn="l" defTabSz="914400" rtl="0" eaLnBrk="1" fontAlgn="auto" latinLnBrk="0" hangingPunct="1">
              <a:lnSpc>
                <a:spcPct val="100000"/>
              </a:lnSpc>
              <a:spcBef>
                <a:spcPct val="0"/>
              </a:spcBef>
              <a:spcAft>
                <a:spcPts val="0"/>
              </a:spcAft>
              <a:buClrTx/>
              <a:buSzTx/>
              <a:defRPr/>
            </a:pPr>
            <a:r>
              <a:rPr lang="en-US" sz="2400" dirty="0" smtClean="0">
                <a:solidFill>
                  <a:schemeClr val="bg1"/>
                </a:solidFill>
                <a:latin typeface="Arial" panose="020B0604020202020204" pitchFamily="34" charset="0"/>
                <a:ea typeface="+mj-ea"/>
                <a:cs typeface="Arial" panose="020B0604020202020204" pitchFamily="34" charset="0"/>
              </a:rPr>
              <a:t>Leadership in Alaska &amp; the Yukon: </a:t>
            </a:r>
            <a:endParaRPr lang="en-US" sz="2400" dirty="0" smtClean="0">
              <a:solidFill>
                <a:schemeClr val="bg1"/>
              </a:solidFill>
              <a:latin typeface="Arial" panose="020B0604020202020204" pitchFamily="34" charset="0"/>
              <a:ea typeface="+mj-ea"/>
              <a:cs typeface="Arial" panose="020B0604020202020204" pitchFamily="34" charset="0"/>
            </a:endParaRPr>
          </a:p>
          <a:p>
            <a:pPr marL="228600" marR="0" lvl="0" indent="-228600" algn="l" defTabSz="914400" rtl="0" eaLnBrk="1" fontAlgn="auto" latinLnBrk="0" hangingPunct="1">
              <a:lnSpc>
                <a:spcPct val="100000"/>
              </a:lnSpc>
              <a:spcBef>
                <a:spcPct val="0"/>
              </a:spcBef>
              <a:spcAft>
                <a:spcPts val="0"/>
              </a:spcAft>
              <a:buClrTx/>
              <a:buSzTx/>
              <a:defRPr/>
            </a:pPr>
            <a:r>
              <a:rPr lang="en-US" sz="2400" dirty="0" smtClean="0">
                <a:solidFill>
                  <a:schemeClr val="bg1"/>
                </a:solidFill>
                <a:latin typeface="Arial" panose="020B0604020202020204" pitchFamily="34" charset="0"/>
                <a:ea typeface="+mj-ea"/>
                <a:cs typeface="Arial" panose="020B0604020202020204" pitchFamily="34" charset="0"/>
              </a:rPr>
              <a:t>Voted “Best Alaska Itineraries*”</a:t>
            </a:r>
            <a:endParaRPr lang="en-US" sz="2400" dirty="0" smtClean="0">
              <a:solidFill>
                <a:schemeClr val="bg1"/>
              </a:solidFill>
              <a:latin typeface="Arial" panose="020B0604020202020204" pitchFamily="34" charset="0"/>
              <a:ea typeface="+mj-ea"/>
              <a:cs typeface="Arial" panose="020B0604020202020204" pitchFamily="34" charset="0"/>
            </a:endParaRPr>
          </a:p>
        </p:txBody>
      </p:sp>
      <p:sp>
        <p:nvSpPr>
          <p:cNvPr id="2" name="TextBox 1"/>
          <p:cNvSpPr txBox="1"/>
          <p:nvPr/>
        </p:nvSpPr>
        <p:spPr>
          <a:xfrm>
            <a:off x="5029200" y="5715000"/>
            <a:ext cx="4114800" cy="276999"/>
          </a:xfrm>
          <a:prstGeom prst="rect">
            <a:avLst/>
          </a:prstGeom>
          <a:noFill/>
        </p:spPr>
        <p:txBody>
          <a:bodyPr wrap="square" rtlCol="0">
            <a:spAutoFit/>
          </a:bodyPr>
          <a:lstStyle/>
          <a:p>
            <a:r>
              <a:rPr lang="en-US" sz="1200" b="1" i="1" dirty="0" smtClean="0">
                <a:solidFill>
                  <a:schemeClr val="bg1"/>
                </a:solidFill>
              </a:rPr>
              <a:t>*Porthole Cruise Magazine Readers’ Choice Awards, 2014</a:t>
            </a:r>
            <a:endParaRPr lang="en-US" sz="1200" b="1" i="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229600" cy="1143000"/>
          </a:xfrm>
        </p:spPr>
        <p:txBody>
          <a:bodyPr/>
          <a:lstStyle/>
          <a:p>
            <a:r>
              <a:rPr lang="en-US" u="sng" dirty="0" smtClean="0"/>
              <a:t>MAP OF ALASKA</a:t>
            </a:r>
            <a:endParaRPr lang="en-US" u="sng" dirty="0"/>
          </a:p>
        </p:txBody>
      </p:sp>
      <p:pic>
        <p:nvPicPr>
          <p:cNvPr id="82946" name="Picture 2"/>
          <p:cNvPicPr>
            <a:picLocks noGrp="1" noChangeAspect="1" noChangeArrowheads="1"/>
          </p:cNvPicPr>
          <p:nvPr>
            <p:ph sz="half" idx="1"/>
          </p:nvPr>
        </p:nvPicPr>
        <p:blipFill rotWithShape="1">
          <a:blip r:embed="rId1" cstate="print">
            <a:extLst>
              <a:ext uri="{28A0092B-C50C-407E-A947-70E740481C1C}">
                <a14:useLocalDpi xmlns:a14="http://schemas.microsoft.com/office/drawing/2010/main" val="0"/>
              </a:ext>
            </a:extLst>
          </a:blip>
          <a:srcRect l="4203" t="16394" r="19255" b="7303"/>
          <a:stretch>
            <a:fillRect/>
          </a:stretch>
        </p:blipFill>
        <p:spPr bwMode="auto">
          <a:xfrm>
            <a:off x="0" y="1828800"/>
            <a:ext cx="9144000"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br>
              <a:rPr lang="en-US" sz="2000" dirty="0" smtClean="0"/>
            </a:br>
            <a:br>
              <a:rPr lang="en-US" sz="2000" dirty="0" smtClean="0"/>
            </a:br>
            <a:br>
              <a:rPr lang="en-US" sz="2000" dirty="0" smtClean="0"/>
            </a:br>
            <a:br>
              <a:rPr lang="en-US" sz="2000" dirty="0" smtClean="0"/>
            </a:br>
            <a:br>
              <a:rPr lang="en-US" sz="2000" dirty="0" smtClean="0"/>
            </a:br>
            <a:br>
              <a:rPr lang="en-US" sz="2000" dirty="0" smtClean="0"/>
            </a:br>
            <a:br>
              <a:rPr lang="en-US" sz="2000" dirty="0" smtClean="0"/>
            </a:br>
            <a:br>
              <a:rPr lang="en-US" sz="2000" dirty="0" smtClean="0"/>
            </a:br>
            <a:br>
              <a:rPr lang="en-US" sz="2000" dirty="0" smtClean="0"/>
            </a:br>
            <a:br>
              <a:rPr lang="en-US" sz="2000" dirty="0" smtClean="0"/>
            </a:br>
            <a:br>
              <a:rPr lang="en-US" sz="2000" dirty="0" smtClean="0"/>
            </a:br>
            <a:br>
              <a:rPr lang="en-US" sz="2000" dirty="0" smtClean="0"/>
            </a:br>
            <a:br>
              <a:rPr lang="en-US" sz="2000" dirty="0" smtClean="0"/>
            </a:br>
            <a:br>
              <a:rPr lang="en-US" sz="2000" dirty="0" smtClean="0"/>
            </a:br>
            <a:br>
              <a:rPr lang="en-US" sz="2000" dirty="0" smtClean="0"/>
            </a:br>
            <a:br>
              <a:rPr lang="en-US" sz="2000" dirty="0" smtClean="0"/>
            </a:br>
            <a:br>
              <a:rPr lang="en-US" sz="2000" dirty="0" smtClean="0"/>
            </a:br>
            <a:br>
              <a:rPr lang="en-US" sz="2000" dirty="0" smtClean="0"/>
            </a:br>
            <a:br>
              <a:rPr lang="en-US" sz="2000" dirty="0" smtClean="0"/>
            </a:br>
            <a:r>
              <a:rPr lang="en-US" sz="2000" dirty="0" smtClean="0"/>
              <a:t>For over 147 years, Holland America Line has been a recognized leader in cruising, with hundred percent safety record, 95% repeat clients, taking guests to the most exotic destinations of the world. It is for those looking for some of the most spacious and comfortable ships at sea, award-winning service, five star dining, large selection of vegetarian meal, extensive activities, including special Kids Club, enrichment programs and compelling worldwide itineraries. Holland America Line is known for its gracious and warm attentive service with crew ratio of 2:1 ( one crew for two guests), making you taste the ultimate luxury</a:t>
            </a:r>
            <a:r>
              <a:rPr lang="en-US" sz="2000" b="1" dirty="0" smtClean="0"/>
              <a:t>.  </a:t>
            </a:r>
            <a:r>
              <a:rPr lang="en-US" sz="2000" dirty="0" smtClean="0"/>
              <a:t>STEP ABOARD and experience the artistry in every moment , from grand spaces to thoughtfully designed corners to relax and unwind. We will change the way you see the world</a:t>
            </a:r>
            <a:r>
              <a:rPr lang="en-US" sz="2000" b="1" dirty="0" smtClean="0"/>
              <a:t>.</a:t>
            </a:r>
            <a:br>
              <a:rPr lang="en-US" sz="2000" dirty="0" smtClean="0"/>
            </a:br>
            <a:endParaRPr lang="en-US" sz="2000" dirty="0"/>
          </a:p>
        </p:txBody>
      </p:sp>
      <p:pic>
        <p:nvPicPr>
          <p:cNvPr id="4" name="Content Placeholder 3" descr="index.png"/>
          <p:cNvPicPr>
            <a:picLocks noGrp="1" noChangeAspect="1"/>
          </p:cNvPicPr>
          <p:nvPr>
            <p:ph idx="4294967295"/>
          </p:nvPr>
        </p:nvPicPr>
        <p:blipFill>
          <a:blip r:embed="rId1"/>
          <a:stretch>
            <a:fillRect/>
          </a:stretch>
        </p:blipFill>
        <p:spPr>
          <a:xfrm>
            <a:off x="-7543800" y="-1590675"/>
            <a:ext cx="4419600" cy="1590675"/>
          </a:xfrm>
        </p:spPr>
      </p:pic>
      <p:pic>
        <p:nvPicPr>
          <p:cNvPr id="10" name="Content Placeholder 3" descr="index.png"/>
          <p:cNvPicPr>
            <a:picLocks noChangeAspect="1"/>
          </p:cNvPicPr>
          <p:nvPr/>
        </p:nvPicPr>
        <p:blipFill>
          <a:blip r:embed="rId1"/>
          <a:stretch>
            <a:fillRect/>
          </a:stretch>
        </p:blipFill>
        <p:spPr bwMode="auto">
          <a:xfrm>
            <a:off x="2590800" y="304800"/>
            <a:ext cx="4419600"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pPr eaLnBrk="1" hangingPunct="1"/>
            <a:r>
              <a:rPr lang="en-US" altLang="en-US" u="sng" dirty="0" smtClean="0"/>
              <a:t>Alaska &amp; the Yukon</a:t>
            </a:r>
            <a:endParaRPr lang="en-US" altLang="en-US" u="sng" dirty="0" smtClean="0"/>
          </a:p>
        </p:txBody>
      </p:sp>
      <p:sp>
        <p:nvSpPr>
          <p:cNvPr id="178179" name="Rectangle 3"/>
          <p:cNvSpPr>
            <a:spLocks noGrp="1" noChangeArrowheads="1"/>
          </p:cNvSpPr>
          <p:nvPr>
            <p:ph type="body" idx="1"/>
          </p:nvPr>
        </p:nvSpPr>
        <p:spPr>
          <a:xfrm>
            <a:off x="914400" y="1524000"/>
            <a:ext cx="8229600" cy="4525963"/>
          </a:xfrm>
        </p:spPr>
        <p:txBody>
          <a:bodyPr/>
          <a:lstStyle/>
          <a:p>
            <a:pPr eaLnBrk="1" hangingPunct="1">
              <a:buFontTx/>
              <a:buNone/>
            </a:pPr>
            <a:r>
              <a:rPr lang="en-US" altLang="en-US" dirty="0" smtClean="0"/>
              <a:t>Season – Apr to Sep </a:t>
            </a:r>
            <a:endParaRPr lang="en-US" altLang="en-US" dirty="0" smtClean="0"/>
          </a:p>
          <a:p>
            <a:pPr eaLnBrk="1" hangingPunct="1">
              <a:buFontTx/>
              <a:buNone/>
            </a:pPr>
            <a:r>
              <a:rPr lang="en-US" altLang="en-US" sz="2800" dirty="0" smtClean="0"/>
              <a:t>Highlights – </a:t>
            </a:r>
            <a:endParaRPr lang="en-US" altLang="en-US" sz="2800" dirty="0" smtClean="0"/>
          </a:p>
          <a:p>
            <a:pPr eaLnBrk="1" hangingPunct="1"/>
            <a:r>
              <a:rPr lang="en-US" altLang="en-US" sz="2800" dirty="0" smtClean="0"/>
              <a:t>7 Nights Roundtrip Seattle (Rates Starting from $999 </a:t>
            </a:r>
            <a:r>
              <a:rPr lang="en-US" altLang="en-US" sz="2800" dirty="0" err="1" smtClean="0"/>
              <a:t>p.p</a:t>
            </a:r>
            <a:r>
              <a:rPr lang="en-US" altLang="en-US" sz="2800" dirty="0" smtClean="0"/>
              <a:t>)</a:t>
            </a:r>
            <a:endParaRPr lang="en-US" altLang="en-US" sz="2800" dirty="0" smtClean="0"/>
          </a:p>
          <a:p>
            <a:pPr eaLnBrk="1" hangingPunct="1"/>
            <a:r>
              <a:rPr lang="en-US" altLang="en-US" sz="2800" dirty="0" smtClean="0"/>
              <a:t>7 Nights Roundtrip Vancouver (Rates Starting from $929 </a:t>
            </a:r>
            <a:r>
              <a:rPr lang="en-US" altLang="en-US" sz="2800" dirty="0" err="1" smtClean="0"/>
              <a:t>p.p</a:t>
            </a:r>
            <a:r>
              <a:rPr lang="en-US" altLang="en-US" sz="2800" dirty="0" smtClean="0"/>
              <a:t>) </a:t>
            </a:r>
            <a:r>
              <a:rPr lang="en-US" altLang="en-US" sz="2800" dirty="0" smtClean="0">
                <a:hlinkClick r:id="rId1"/>
              </a:rPr>
              <a:t>Link</a:t>
            </a:r>
            <a:endParaRPr lang="en-US" altLang="en-US" sz="2800" dirty="0" smtClean="0"/>
          </a:p>
          <a:p>
            <a:pPr eaLnBrk="1" hangingPunct="1"/>
            <a:r>
              <a:rPr lang="en-US" altLang="en-US" sz="2800" dirty="0" smtClean="0"/>
              <a:t>7 Nights Vancouver to Seward &amp; vice versa (Rates Starting from $799)</a:t>
            </a:r>
            <a:endParaRPr lang="en-US" altLang="en-US" sz="2800" dirty="0" smtClean="0"/>
          </a:p>
          <a:p>
            <a:pPr eaLnBrk="1" hangingPunct="1"/>
            <a:r>
              <a:rPr lang="en-US" altLang="en-US" sz="2800" dirty="0" smtClean="0"/>
              <a:t>Alaska Cruise tours (7Nights Cruise + 3 days onwards on Land)</a:t>
            </a:r>
            <a:endParaRPr lang="en-US" altLang="en-US" sz="2800" dirty="0" smtClean="0"/>
          </a:p>
          <a:p>
            <a:pPr eaLnBrk="1" hangingPunct="1"/>
            <a:r>
              <a:rPr lang="en-US" altLang="en-US" sz="2800" dirty="0" smtClean="0"/>
              <a:t>Full Day at Glacier Bay National Park </a:t>
            </a:r>
            <a:endParaRPr lang="en-US" altLang="en-US" sz="28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pPr eaLnBrk="1" hangingPunct="1"/>
            <a:r>
              <a:rPr lang="en-US" altLang="en-US" u="sng" dirty="0" smtClean="0"/>
              <a:t>Europe</a:t>
            </a:r>
            <a:endParaRPr lang="en-US" altLang="en-US" u="sng" dirty="0" smtClean="0"/>
          </a:p>
        </p:txBody>
      </p:sp>
      <p:sp>
        <p:nvSpPr>
          <p:cNvPr id="184323" name="Rectangle 3"/>
          <p:cNvSpPr>
            <a:spLocks noGrp="1" noChangeArrowheads="1"/>
          </p:cNvSpPr>
          <p:nvPr>
            <p:ph type="body" idx="1"/>
          </p:nvPr>
        </p:nvSpPr>
        <p:spPr>
          <a:xfrm>
            <a:off x="304800" y="1828800"/>
            <a:ext cx="8839200" cy="4208463"/>
          </a:xfrm>
        </p:spPr>
        <p:txBody>
          <a:bodyPr>
            <a:noAutofit/>
          </a:bodyPr>
          <a:lstStyle/>
          <a:p>
            <a:pPr eaLnBrk="1" hangingPunct="1">
              <a:buFontTx/>
              <a:buNone/>
            </a:pPr>
            <a:r>
              <a:rPr lang="en-US" altLang="en-US" sz="2800" dirty="0" smtClean="0"/>
              <a:t>Season – Apr to Oct</a:t>
            </a:r>
            <a:endParaRPr lang="en-US" altLang="en-US" sz="2800" dirty="0" smtClean="0"/>
          </a:p>
          <a:p>
            <a:pPr eaLnBrk="1" hangingPunct="1">
              <a:buFontTx/>
              <a:buNone/>
            </a:pPr>
            <a:r>
              <a:rPr lang="en-US" altLang="en-US" sz="2800" dirty="0" smtClean="0"/>
              <a:t>Highlights – </a:t>
            </a:r>
            <a:endParaRPr lang="en-US" altLang="en-US" sz="2800" dirty="0" smtClean="0"/>
          </a:p>
          <a:p>
            <a:pPr eaLnBrk="1" hangingPunct="1"/>
            <a:r>
              <a:rPr lang="en-US" altLang="en-US" sz="2800" dirty="0" smtClean="0"/>
              <a:t>10 Days Jewels of Baltic (Northern Europe)</a:t>
            </a:r>
            <a:endParaRPr lang="en-US" altLang="en-US" sz="2800" dirty="0" smtClean="0"/>
          </a:p>
          <a:p>
            <a:pPr eaLnBrk="1" hangingPunct="1">
              <a:buFontTx/>
              <a:buNone/>
            </a:pPr>
            <a:r>
              <a:rPr lang="en-US" altLang="en-US" sz="2800" dirty="0" smtClean="0"/>
              <a:t>	Round trip Copenhagen (Rates Starting from $ 1999 p.p.)</a:t>
            </a:r>
            <a:endParaRPr lang="en-US" altLang="en-US" sz="2800" dirty="0" smtClean="0"/>
          </a:p>
          <a:p>
            <a:pPr eaLnBrk="1" hangingPunct="1">
              <a:buFontTx/>
              <a:buNone/>
            </a:pPr>
            <a:r>
              <a:rPr lang="en-US" altLang="en-US" sz="2800" dirty="0" smtClean="0"/>
              <a:t>	Overnight in St. Petersburg</a:t>
            </a:r>
            <a:endParaRPr lang="en-US" altLang="en-US" sz="2800" dirty="0" smtClean="0"/>
          </a:p>
          <a:p>
            <a:pPr eaLnBrk="1" hangingPunct="1"/>
            <a:r>
              <a:rPr lang="en-US" altLang="en-US" sz="2800" dirty="0" smtClean="0"/>
              <a:t>10 – 12 Days Europe Mediterranean (Rates Starting from $ 1999 p.p.)</a:t>
            </a:r>
            <a:endParaRPr lang="en-US" altLang="en-US" sz="2800" dirty="0" smtClean="0"/>
          </a:p>
          <a:p>
            <a:pPr eaLnBrk="1" hangingPunct="1"/>
            <a:r>
              <a:rPr lang="en-US" altLang="en-US" sz="2800" dirty="0" smtClean="0"/>
              <a:t>7 Days Norwegian Fjords (Rates Starting from $1199 p.p.)</a:t>
            </a:r>
            <a:endParaRPr lang="en-US" altLang="en-US" sz="28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1138" name="Rectangle 2"/>
          <p:cNvSpPr>
            <a:spLocks noGrp="1" noChangeArrowheads="1"/>
          </p:cNvSpPr>
          <p:nvPr>
            <p:ph type="title"/>
          </p:nvPr>
        </p:nvSpPr>
        <p:spPr/>
        <p:txBody>
          <a:bodyPr/>
          <a:lstStyle/>
          <a:p>
            <a:pPr eaLnBrk="1" hangingPunct="1">
              <a:defRPr/>
            </a:pPr>
            <a:r>
              <a:rPr lang="en-US" sz="3600" b="1" dirty="0" smtClean="0">
                <a:effectLst>
                  <a:outerShdw blurRad="38100" dist="38100" dir="2700000" algn="tl">
                    <a:srgbClr val="C0C0C0"/>
                  </a:outerShdw>
                </a:effectLst>
              </a:rPr>
              <a:t>Caribbean &amp; Cuba</a:t>
            </a:r>
            <a:endParaRPr lang="en-US" sz="3600" b="1" dirty="0" smtClean="0">
              <a:effectLst>
                <a:outerShdw blurRad="38100" dist="38100" dir="2700000" algn="tl">
                  <a:srgbClr val="C0C0C0"/>
                </a:outerShdw>
              </a:effectLst>
            </a:endParaRPr>
          </a:p>
        </p:txBody>
      </p:sp>
      <p:sp>
        <p:nvSpPr>
          <p:cNvPr id="1371139" name="Rectangle 3"/>
          <p:cNvSpPr>
            <a:spLocks noGrp="1" noChangeArrowheads="1"/>
          </p:cNvSpPr>
          <p:nvPr>
            <p:ph type="body" idx="1"/>
          </p:nvPr>
        </p:nvSpPr>
        <p:spPr>
          <a:xfrm>
            <a:off x="381000" y="1828800"/>
            <a:ext cx="8458200" cy="4724400"/>
          </a:xfrm>
        </p:spPr>
        <p:txBody>
          <a:bodyPr/>
          <a:lstStyle/>
          <a:p>
            <a:pPr eaLnBrk="1" hangingPunct="1">
              <a:lnSpc>
                <a:spcPct val="150000"/>
              </a:lnSpc>
              <a:buFontTx/>
              <a:buNone/>
              <a:defRPr/>
            </a:pPr>
            <a:r>
              <a:rPr lang="en-US" sz="2400" dirty="0" smtClean="0">
                <a:solidFill>
                  <a:schemeClr val="tx1"/>
                </a:solidFill>
                <a:effectLst>
                  <a:outerShdw blurRad="38100" dist="38100" dir="2700000" algn="tl">
                    <a:srgbClr val="C0C0C0"/>
                  </a:outerShdw>
                </a:effectLst>
              </a:rPr>
              <a:t>Season – Oct to Apr (Rates Starting from $399 P.P.)</a:t>
            </a:r>
            <a:endParaRPr lang="en-US" sz="2400" dirty="0" smtClean="0">
              <a:solidFill>
                <a:schemeClr val="tx1"/>
              </a:solidFill>
              <a:effectLst>
                <a:outerShdw blurRad="38100" dist="38100" dir="2700000" algn="tl">
                  <a:srgbClr val="C0C0C0"/>
                </a:outerShdw>
              </a:effectLst>
            </a:endParaRPr>
          </a:p>
          <a:p>
            <a:pPr eaLnBrk="1" hangingPunct="1">
              <a:lnSpc>
                <a:spcPct val="150000"/>
              </a:lnSpc>
              <a:defRPr/>
            </a:pPr>
            <a:r>
              <a:rPr lang="en-US" sz="2400" dirty="0" smtClean="0">
                <a:solidFill>
                  <a:schemeClr val="tx1"/>
                </a:solidFill>
                <a:effectLst>
                  <a:outerShdw blurRad="38100" dist="38100" dir="2700000" algn="tl">
                    <a:srgbClr val="C0C0C0"/>
                  </a:outerShdw>
                </a:effectLst>
              </a:rPr>
              <a:t>3- to 7-day itineraries Roundtrip Ft Lauderdale or Tampa, Florida </a:t>
            </a:r>
            <a:endParaRPr lang="en-US" sz="2400" dirty="0" smtClean="0">
              <a:solidFill>
                <a:schemeClr val="tx1"/>
              </a:solidFill>
              <a:effectLst>
                <a:outerShdw blurRad="38100" dist="38100" dir="2700000" algn="tl">
                  <a:srgbClr val="C0C0C0"/>
                </a:outerShdw>
              </a:effectLst>
            </a:endParaRPr>
          </a:p>
          <a:p>
            <a:pPr eaLnBrk="1" hangingPunct="1">
              <a:lnSpc>
                <a:spcPct val="150000"/>
              </a:lnSpc>
              <a:defRPr/>
            </a:pPr>
            <a:r>
              <a:rPr lang="en-US" sz="2400" dirty="0" smtClean="0">
                <a:solidFill>
                  <a:schemeClr val="tx1"/>
                </a:solidFill>
                <a:effectLst>
                  <a:outerShdw blurRad="38100" dist="38100" dir="2700000" algn="tl">
                    <a:srgbClr val="C0C0C0"/>
                  </a:outerShdw>
                </a:effectLst>
              </a:rPr>
              <a:t>Half Moon Cay®</a:t>
            </a:r>
            <a:endParaRPr lang="en-US" sz="2400" dirty="0" smtClean="0">
              <a:solidFill>
                <a:schemeClr val="tx1"/>
              </a:solidFill>
              <a:effectLst>
                <a:outerShdw blurRad="38100" dist="38100" dir="2700000" algn="tl">
                  <a:srgbClr val="C0C0C0"/>
                </a:outerShdw>
              </a:effectLst>
            </a:endParaRPr>
          </a:p>
          <a:p>
            <a:pPr eaLnBrk="1" hangingPunct="1">
              <a:lnSpc>
                <a:spcPct val="150000"/>
              </a:lnSpc>
              <a:defRPr/>
            </a:pPr>
            <a:r>
              <a:rPr lang="en-US" sz="2400" dirty="0" smtClean="0">
                <a:solidFill>
                  <a:schemeClr val="tx1"/>
                </a:solidFill>
                <a:effectLst>
                  <a:outerShdw blurRad="38100" dist="38100" dir="2700000" algn="tl">
                    <a:srgbClr val="C0C0C0"/>
                  </a:outerShdw>
                </a:effectLst>
              </a:rPr>
              <a:t>Horseback beach ride and swim </a:t>
            </a:r>
            <a:r>
              <a:rPr lang="en-US" sz="2400" b="1" dirty="0" smtClean="0">
                <a:solidFill>
                  <a:schemeClr val="tx1"/>
                </a:solidFill>
                <a:effectLst>
                  <a:outerShdw blurRad="38100" dist="38100" dir="2700000" algn="tl">
                    <a:srgbClr val="C0C0C0"/>
                  </a:outerShdw>
                </a:effectLst>
              </a:rPr>
              <a:t>o</a:t>
            </a:r>
            <a:r>
              <a:rPr lang="en-US" sz="2400" dirty="0" smtClean="0">
                <a:solidFill>
                  <a:schemeClr val="tx1"/>
                </a:solidFill>
                <a:effectLst>
                  <a:outerShdw blurRad="38100" dist="38100" dir="2700000" algn="tl">
                    <a:srgbClr val="C0C0C0"/>
                  </a:outerShdw>
                </a:effectLst>
              </a:rPr>
              <a:t>n specially trained swimming horses</a:t>
            </a:r>
            <a:endParaRPr lang="en-US" sz="2400" dirty="0" smtClean="0">
              <a:solidFill>
                <a:schemeClr val="tx1"/>
              </a:solidFill>
              <a:effectLst>
                <a:outerShdw blurRad="38100" dist="38100" dir="2700000" algn="tl">
                  <a:srgbClr val="C0C0C0"/>
                </a:outerShdw>
              </a:effectLst>
            </a:endParaRPr>
          </a:p>
          <a:p>
            <a:pPr eaLnBrk="1" hangingPunct="1">
              <a:lnSpc>
                <a:spcPct val="150000"/>
              </a:lnSpc>
              <a:defRPr/>
            </a:pPr>
            <a:r>
              <a:rPr lang="en-US" sz="2400" dirty="0" smtClean="0">
                <a:solidFill>
                  <a:schemeClr val="tx1"/>
                </a:solidFill>
                <a:effectLst>
                  <a:outerShdw blurRad="38100" dist="38100" dir="2700000" algn="tl">
                    <a:srgbClr val="C0C0C0"/>
                  </a:outerShdw>
                </a:effectLst>
              </a:rPr>
              <a:t>One-acre Aqua park featuring water toys, slides ad floating platforms for kids of all age</a:t>
            </a:r>
            <a:endParaRPr lang="en-US" sz="2400" dirty="0" smtClean="0">
              <a:solidFill>
                <a:schemeClr val="tx1"/>
              </a:solidFill>
              <a:effectLst>
                <a:outerShdw blurRad="38100" dist="38100" dir="2700000" algn="tl">
                  <a:srgbClr val="C0C0C0"/>
                </a:outerShdw>
              </a:effectLst>
            </a:endParaRPr>
          </a:p>
          <a:p>
            <a:pPr eaLnBrk="1" hangingPunct="1">
              <a:lnSpc>
                <a:spcPct val="150000"/>
              </a:lnSpc>
              <a:defRPr/>
            </a:pPr>
            <a:r>
              <a:rPr lang="en-US" sz="2400" dirty="0" smtClean="0">
                <a:effectLst>
                  <a:outerShdw blurRad="38100" dist="38100" dir="2700000" algn="tl">
                    <a:srgbClr val="C0C0C0"/>
                  </a:outerShdw>
                </a:effectLst>
              </a:rPr>
              <a:t>Overnight at Havana in Cuba</a:t>
            </a:r>
            <a:endParaRPr lang="en-US" sz="2400" dirty="0" smtClean="0">
              <a:solidFill>
                <a:schemeClr val="tx1"/>
              </a:solidFill>
              <a:effectLst>
                <a:outerShdw blurRad="38100" dist="38100" dir="2700000" algn="tl">
                  <a:srgbClr val="C0C0C0"/>
                </a:outerShdw>
              </a:effectLst>
            </a:endParaRPr>
          </a:p>
          <a:p>
            <a:pPr eaLnBrk="1" hangingPunct="1">
              <a:lnSpc>
                <a:spcPct val="150000"/>
              </a:lnSpc>
              <a:defRPr/>
            </a:pPr>
            <a:endParaRPr lang="en-US" sz="2400" dirty="0" smtClean="0">
              <a:solidFill>
                <a:schemeClr val="tx1"/>
              </a:solidFill>
              <a:effectLst>
                <a:outerShdw blurRad="38100" dist="38100" dir="2700000" algn="tl">
                  <a:srgbClr val="C0C0C0"/>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p:cNvSpPr>
            <a:spLocks noGrp="1" noChangeArrowheads="1"/>
          </p:cNvSpPr>
          <p:nvPr>
            <p:ph type="title"/>
          </p:nvPr>
        </p:nvSpPr>
        <p:spPr>
          <a:xfrm>
            <a:off x="0" y="304800"/>
            <a:ext cx="8229600" cy="1143000"/>
          </a:xfrm>
        </p:spPr>
        <p:txBody>
          <a:bodyPr/>
          <a:lstStyle/>
          <a:p>
            <a:pPr algn="r" eaLnBrk="1" hangingPunct="1">
              <a:defRPr/>
            </a:pPr>
            <a:r>
              <a:rPr lang="en-US" b="1" u="sng" dirty="0" smtClean="0">
                <a:effectLst>
                  <a:outerShdw blurRad="38100" dist="38100" dir="2700000" algn="tl">
                    <a:srgbClr val="C0C0C0"/>
                  </a:outerShdw>
                </a:effectLst>
              </a:rPr>
              <a:t>USP’s of Holland America</a:t>
            </a:r>
            <a:endParaRPr lang="en-US" b="1" u="sng" dirty="0" smtClean="0">
              <a:effectLst>
                <a:outerShdw blurRad="38100" dist="38100" dir="2700000" algn="tl">
                  <a:srgbClr val="C0C0C0"/>
                </a:outerShdw>
              </a:effectLst>
            </a:endParaRPr>
          </a:p>
        </p:txBody>
      </p:sp>
      <p:sp>
        <p:nvSpPr>
          <p:cNvPr id="1374211" name="Rectangle 3"/>
          <p:cNvSpPr>
            <a:spLocks noGrp="1" noChangeArrowheads="1"/>
          </p:cNvSpPr>
          <p:nvPr>
            <p:ph type="body" idx="1"/>
          </p:nvPr>
        </p:nvSpPr>
        <p:spPr>
          <a:xfrm>
            <a:off x="457200" y="2057400"/>
            <a:ext cx="7696200" cy="4419600"/>
          </a:xfrm>
        </p:spPr>
        <p:txBody>
          <a:bodyPr/>
          <a:lstStyle/>
          <a:p>
            <a:pPr marL="285750" indent="-285750">
              <a:buFont typeface="Arial" panose="020B0604020202020204" pitchFamily="34" charset="0"/>
              <a:buChar char="•"/>
            </a:pPr>
            <a:r>
              <a:rPr lang="en-US" sz="2000" dirty="0" smtClean="0">
                <a:solidFill>
                  <a:prstClr val="black"/>
                </a:solidFill>
                <a:cs typeface="Arial" panose="020B0604020202020204" pitchFamily="34" charset="0"/>
              </a:rPr>
              <a:t>Introduction of new Family Ocean –view staterooms with accommodations for  up to 05 guests, including additional closed space and two separate shower  facilities, on ship  Ms. </a:t>
            </a:r>
            <a:r>
              <a:rPr lang="en-US" sz="2000" dirty="0" err="1" smtClean="0">
                <a:solidFill>
                  <a:prstClr val="black"/>
                </a:solidFill>
                <a:cs typeface="Arial" panose="020B0604020202020204" pitchFamily="34" charset="0"/>
              </a:rPr>
              <a:t>Koningsdam</a:t>
            </a:r>
            <a:r>
              <a:rPr lang="en-US" sz="2000" b="1" dirty="0" smtClean="0">
                <a:solidFill>
                  <a:prstClr val="black"/>
                </a:solidFill>
                <a:cs typeface="Arial" panose="020B0604020202020204" pitchFamily="34" charset="0"/>
              </a:rPr>
              <a:t> &amp; Ms. </a:t>
            </a:r>
            <a:r>
              <a:rPr lang="en-US" sz="2000" b="1" dirty="0" err="1" smtClean="0">
                <a:solidFill>
                  <a:prstClr val="black"/>
                </a:solidFill>
                <a:cs typeface="Arial" panose="020B0604020202020204" pitchFamily="34" charset="0"/>
              </a:rPr>
              <a:t>Nieuw</a:t>
            </a:r>
            <a:r>
              <a:rPr lang="en-US" sz="2000" b="1" dirty="0" smtClean="0">
                <a:solidFill>
                  <a:prstClr val="black"/>
                </a:solidFill>
                <a:cs typeface="Arial" panose="020B0604020202020204" pitchFamily="34" charset="0"/>
              </a:rPr>
              <a:t> </a:t>
            </a:r>
            <a:r>
              <a:rPr lang="en-US" sz="2000" b="1" dirty="0" err="1" smtClean="0">
                <a:solidFill>
                  <a:prstClr val="black"/>
                </a:solidFill>
                <a:cs typeface="Arial" panose="020B0604020202020204" pitchFamily="34" charset="0"/>
              </a:rPr>
              <a:t>Statendam</a:t>
            </a:r>
            <a:r>
              <a:rPr lang="en-US" sz="2000" b="1" dirty="0" smtClean="0">
                <a:solidFill>
                  <a:prstClr val="black"/>
                </a:solidFill>
                <a:cs typeface="Arial" panose="020B0604020202020204" pitchFamily="34" charset="0"/>
              </a:rPr>
              <a:t>.</a:t>
            </a:r>
            <a:endParaRPr lang="en-US" sz="2000" b="1" dirty="0" smtClean="0">
              <a:solidFill>
                <a:prstClr val="black"/>
              </a:solidFill>
              <a:cs typeface="Arial" panose="020B0604020202020204" pitchFamily="34" charset="0"/>
            </a:endParaRPr>
          </a:p>
          <a:p>
            <a:pPr marL="285750" indent="-285750">
              <a:buFont typeface="Arial" panose="020B0604020202020204" pitchFamily="34" charset="0"/>
              <a:buChar char="•"/>
            </a:pPr>
            <a:r>
              <a:rPr lang="en-US" sz="2000" dirty="0" smtClean="0">
                <a:solidFill>
                  <a:prstClr val="black"/>
                </a:solidFill>
                <a:cs typeface="Arial" panose="020B0604020202020204" pitchFamily="34" charset="0"/>
              </a:rPr>
              <a:t>Guest to Crew Ratio 2 </a:t>
            </a:r>
            <a:r>
              <a:rPr lang="en-US" sz="2000" b="1" dirty="0" smtClean="0">
                <a:solidFill>
                  <a:prstClr val="black"/>
                </a:solidFill>
                <a:cs typeface="Arial" panose="020B0604020202020204" pitchFamily="34" charset="0"/>
              </a:rPr>
              <a:t>: </a:t>
            </a:r>
            <a:r>
              <a:rPr lang="en-US" sz="2000" dirty="0" smtClean="0">
                <a:solidFill>
                  <a:prstClr val="black"/>
                </a:solidFill>
                <a:cs typeface="Arial" panose="020B0604020202020204" pitchFamily="34" charset="0"/>
              </a:rPr>
              <a:t>1</a:t>
            </a:r>
            <a:endParaRPr lang="en-US" sz="2000" dirty="0" smtClean="0">
              <a:solidFill>
                <a:prstClr val="black"/>
              </a:solidFill>
              <a:cs typeface="Arial" panose="020B0604020202020204" pitchFamily="34" charset="0"/>
            </a:endParaRPr>
          </a:p>
          <a:p>
            <a:pPr marL="285750" lvl="1">
              <a:buFont typeface="Arial" panose="020B0604020202020204" pitchFamily="34" charset="0"/>
              <a:buChar char="•"/>
            </a:pPr>
            <a:r>
              <a:rPr lang="en-US" sz="2000" dirty="0" smtClean="0">
                <a:solidFill>
                  <a:prstClr val="black"/>
                </a:solidFill>
                <a:cs typeface="Arial" panose="020B0604020202020204" pitchFamily="34" charset="0"/>
              </a:rPr>
              <a:t>We are the pioneers in Alaska cruises and our mid-sized ships offer the closest views of the glacier. Holland America Line has a full day tour of Glacier Bay National Park which covers all the 4 major glaciers in Alaska.</a:t>
            </a:r>
            <a:endParaRPr lang="en-US" sz="2000" dirty="0" smtClean="0">
              <a:solidFill>
                <a:prstClr val="black"/>
              </a:solidFill>
              <a:cs typeface="Arial" panose="020B0604020202020204" pitchFamily="34" charset="0"/>
            </a:endParaRPr>
          </a:p>
          <a:p>
            <a:pPr marL="285750" lvl="1">
              <a:buFont typeface="Arial" panose="020B0604020202020204" pitchFamily="34" charset="0"/>
              <a:buChar char="•"/>
            </a:pPr>
            <a:r>
              <a:rPr lang="en-US" sz="2000" dirty="0" smtClean="0">
                <a:solidFill>
                  <a:prstClr val="black"/>
                </a:solidFill>
                <a:cs typeface="Arial" panose="020B0604020202020204" pitchFamily="34" charset="0"/>
              </a:rPr>
              <a:t>Full days and maximum time at each port of call.</a:t>
            </a:r>
            <a:endParaRPr lang="en-US" sz="2000" dirty="0" smtClean="0">
              <a:solidFill>
                <a:prstClr val="black"/>
              </a:solidFill>
              <a:cs typeface="Arial" panose="020B0604020202020204" pitchFamily="34" charset="0"/>
            </a:endParaRPr>
          </a:p>
          <a:p>
            <a:pPr marL="285750" lvl="1">
              <a:buFont typeface="Arial" panose="020B0604020202020204" pitchFamily="34" charset="0"/>
              <a:buChar char="•"/>
            </a:pPr>
            <a:r>
              <a:rPr lang="en-US" sz="2000" dirty="0" smtClean="0">
                <a:solidFill>
                  <a:prstClr val="black"/>
                </a:solidFill>
                <a:cs typeface="Arial" panose="020B0604020202020204" pitchFamily="34" charset="0"/>
              </a:rPr>
              <a:t>Our staterooms are 25% larger and our suites are 50% larger than other cruise liners.</a:t>
            </a:r>
            <a:endParaRPr lang="en-US" sz="2000" dirty="0" smtClean="0">
              <a:solidFill>
                <a:prstClr val="black"/>
              </a:solidFill>
              <a:cs typeface="Arial" panose="020B0604020202020204" pitchFamily="34" charset="0"/>
            </a:endParaRPr>
          </a:p>
          <a:p>
            <a:pPr marL="285750" indent="-285750">
              <a:buFont typeface="Arial" panose="020B0604020202020204" pitchFamily="34" charset="0"/>
              <a:buChar char="•"/>
            </a:pPr>
            <a:r>
              <a:rPr lang="en-US" sz="2000" dirty="0" smtClean="0">
                <a:solidFill>
                  <a:prstClr val="black"/>
                </a:solidFill>
                <a:cs typeface="Arial" panose="020B0604020202020204" pitchFamily="34" charset="0"/>
              </a:rPr>
              <a:t>Club HAL Program</a:t>
            </a:r>
            <a:endParaRPr lang="en-US" sz="2000" dirty="0" smtClean="0">
              <a:solidFill>
                <a:prstClr val="black"/>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p:cNvSpPr>
            <a:spLocks noGrp="1" noChangeArrowheads="1"/>
          </p:cNvSpPr>
          <p:nvPr>
            <p:ph type="title"/>
          </p:nvPr>
        </p:nvSpPr>
        <p:spPr>
          <a:xfrm>
            <a:off x="0" y="304800"/>
            <a:ext cx="8229600" cy="1143000"/>
          </a:xfrm>
        </p:spPr>
        <p:txBody>
          <a:bodyPr/>
          <a:lstStyle/>
          <a:p>
            <a:pPr algn="r" eaLnBrk="1" hangingPunct="1">
              <a:defRPr/>
            </a:pPr>
            <a:r>
              <a:rPr lang="en-US" b="1" u="sng" dirty="0" smtClean="0">
                <a:effectLst>
                  <a:outerShdw blurRad="38100" dist="38100" dir="2700000" algn="tl">
                    <a:srgbClr val="C0C0C0"/>
                  </a:outerShdw>
                </a:effectLst>
              </a:rPr>
              <a:t>USP’s of Holland America</a:t>
            </a:r>
            <a:endParaRPr lang="en-US" b="1" u="sng" dirty="0" smtClean="0">
              <a:effectLst>
                <a:outerShdw blurRad="38100" dist="38100" dir="2700000" algn="tl">
                  <a:srgbClr val="C0C0C0"/>
                </a:outerShdw>
              </a:effectLst>
            </a:endParaRPr>
          </a:p>
        </p:txBody>
      </p:sp>
      <p:sp>
        <p:nvSpPr>
          <p:cNvPr id="1374211" name="Rectangle 3"/>
          <p:cNvSpPr>
            <a:spLocks noGrp="1" noChangeArrowheads="1"/>
          </p:cNvSpPr>
          <p:nvPr>
            <p:ph type="body" idx="1"/>
          </p:nvPr>
        </p:nvSpPr>
        <p:spPr>
          <a:xfrm>
            <a:off x="24063" y="1905000"/>
            <a:ext cx="9144000" cy="3979863"/>
          </a:xfrm>
        </p:spPr>
        <p:txBody>
          <a:bodyPr/>
          <a:lstStyle/>
          <a:p>
            <a:pPr marL="285750" indent="-285750">
              <a:buNone/>
            </a:pPr>
            <a:endParaRPr lang="en-US" sz="2000" dirty="0" smtClean="0">
              <a:solidFill>
                <a:prstClr val="black"/>
              </a:solidFill>
              <a:cs typeface="Arial" panose="020B0604020202020204" pitchFamily="34" charset="0"/>
            </a:endParaRPr>
          </a:p>
          <a:p>
            <a:pPr marL="285750" indent="-285750">
              <a:buFont typeface="Arial" panose="020B0604020202020204" pitchFamily="34" charset="0"/>
              <a:buChar char="•"/>
            </a:pPr>
            <a:r>
              <a:rPr lang="en-US" sz="2000" dirty="0" smtClean="0">
                <a:solidFill>
                  <a:prstClr val="black"/>
                </a:solidFill>
                <a:cs typeface="Arial" panose="020B0604020202020204" pitchFamily="34" charset="0"/>
              </a:rPr>
              <a:t>Complimentary 24 </a:t>
            </a:r>
            <a:r>
              <a:rPr lang="en-US" sz="2000" dirty="0" err="1" smtClean="0">
                <a:solidFill>
                  <a:prstClr val="black"/>
                </a:solidFill>
                <a:cs typeface="Arial" panose="020B0604020202020204" pitchFamily="34" charset="0"/>
              </a:rPr>
              <a:t>hrs</a:t>
            </a:r>
            <a:r>
              <a:rPr lang="en-US" sz="2000" dirty="0" smtClean="0">
                <a:solidFill>
                  <a:prstClr val="black"/>
                </a:solidFill>
                <a:cs typeface="Arial" panose="020B0604020202020204" pitchFamily="34" charset="0"/>
              </a:rPr>
              <a:t> in room dining</a:t>
            </a:r>
            <a:endParaRPr lang="en-US" sz="2000" dirty="0" smtClean="0">
              <a:solidFill>
                <a:prstClr val="black"/>
              </a:solidFill>
              <a:cs typeface="Arial" panose="020B0604020202020204" pitchFamily="34" charset="0"/>
            </a:endParaRPr>
          </a:p>
          <a:p>
            <a:pPr marL="285750" indent="-285750">
              <a:buFont typeface="Arial" panose="020B0604020202020204" pitchFamily="34" charset="0"/>
              <a:buChar char="•"/>
            </a:pPr>
            <a:r>
              <a:rPr lang="en-US" sz="2000" dirty="0" smtClean="0">
                <a:solidFill>
                  <a:prstClr val="black"/>
                </a:solidFill>
                <a:cs typeface="Arial" panose="020B0604020202020204" pitchFamily="34" charset="0"/>
              </a:rPr>
              <a:t>Specific meals like Indian vegetarian  available on advance request</a:t>
            </a:r>
            <a:endParaRPr lang="en-US" sz="2000" dirty="0" smtClean="0">
              <a:solidFill>
                <a:prstClr val="black"/>
              </a:solidFill>
              <a:cs typeface="Arial" panose="020B0604020202020204" pitchFamily="34" charset="0"/>
            </a:endParaRPr>
          </a:p>
          <a:p>
            <a:pPr marL="285750" indent="-285750">
              <a:buFont typeface="Arial" panose="020B0604020202020204" pitchFamily="34" charset="0"/>
              <a:buChar char="•"/>
            </a:pPr>
            <a:r>
              <a:rPr lang="en-US" sz="2000" dirty="0" smtClean="0">
                <a:solidFill>
                  <a:prstClr val="black"/>
                </a:solidFill>
                <a:cs typeface="Arial" panose="020B0604020202020204" pitchFamily="34" charset="0"/>
              </a:rPr>
              <a:t>Warm  Asian hospitality with onboard Filipino &amp; Indonesian Crew.</a:t>
            </a:r>
            <a:endParaRPr lang="en-US" sz="2000" dirty="0" smtClean="0">
              <a:solidFill>
                <a:prstClr val="black"/>
              </a:solidFill>
              <a:cs typeface="Arial" panose="020B0604020202020204" pitchFamily="34" charset="0"/>
            </a:endParaRPr>
          </a:p>
          <a:p>
            <a:pPr marL="285750" indent="-285750">
              <a:buFont typeface="Arial" panose="020B0604020202020204" pitchFamily="34" charset="0"/>
              <a:buChar char="•"/>
            </a:pPr>
            <a:r>
              <a:rPr lang="en-US" sz="2000" dirty="0" smtClean="0">
                <a:solidFill>
                  <a:prstClr val="black"/>
                </a:solidFill>
                <a:cs typeface="Arial" panose="020B0604020202020204" pitchFamily="34" charset="0"/>
              </a:rPr>
              <a:t>Casino, Culinary Arts Center, Digital Workshop, Movies and many more recreational facilities on board.</a:t>
            </a:r>
            <a:endParaRPr lang="en-US" sz="2000" dirty="0" smtClean="0">
              <a:solidFill>
                <a:prstClr val="black"/>
              </a:solidFill>
              <a:cs typeface="Arial" panose="020B0604020202020204" pitchFamily="34" charset="0"/>
            </a:endParaRPr>
          </a:p>
          <a:p>
            <a:pPr marL="285750" indent="-285750">
              <a:buFont typeface="Arial" panose="020B0604020202020204" pitchFamily="34" charset="0"/>
              <a:buChar char="•"/>
            </a:pPr>
            <a:r>
              <a:rPr lang="en-US" sz="2000" dirty="0" smtClean="0">
                <a:solidFill>
                  <a:prstClr val="black"/>
                </a:solidFill>
                <a:cs typeface="Arial" panose="020B0604020202020204" pitchFamily="34" charset="0"/>
              </a:rPr>
              <a:t>Only require 16 full paying guests to qualify for group benefits.</a:t>
            </a:r>
            <a:endParaRPr lang="en-US" sz="2000" dirty="0" smtClean="0">
              <a:solidFill>
                <a:prstClr val="black"/>
              </a:solidFill>
              <a:cs typeface="Arial" panose="020B0604020202020204" pitchFamily="34" charset="0"/>
            </a:endParaRPr>
          </a:p>
          <a:p>
            <a:pPr lvl="1">
              <a:buFont typeface="Arial" panose="020B0604020202020204" pitchFamily="34" charset="0"/>
              <a:buChar char="•"/>
            </a:pPr>
            <a:r>
              <a:rPr lang="en-US" sz="2000" dirty="0" smtClean="0">
                <a:solidFill>
                  <a:prstClr val="black"/>
                </a:solidFill>
                <a:cs typeface="Arial" panose="020B0604020202020204" pitchFamily="34" charset="0"/>
              </a:rPr>
              <a:t>CPP</a:t>
            </a:r>
            <a:endParaRPr lang="en-US" sz="2000" dirty="0" smtClean="0">
              <a:solidFill>
                <a:prstClr val="black"/>
              </a:solidFill>
              <a:cs typeface="Arial" panose="020B0604020202020204" pitchFamily="34" charset="0"/>
            </a:endParaRPr>
          </a:p>
          <a:p>
            <a:pPr lvl="1">
              <a:buFont typeface="Arial" panose="020B0604020202020204" pitchFamily="34" charset="0"/>
              <a:buChar char="•"/>
            </a:pPr>
            <a:r>
              <a:rPr lang="en-US" sz="2000" dirty="0" smtClean="0">
                <a:solidFill>
                  <a:prstClr val="black"/>
                </a:solidFill>
                <a:cs typeface="Arial" panose="020B0604020202020204" pitchFamily="34" charset="0"/>
              </a:rPr>
              <a:t>Early booking &amp; Flash rates.</a:t>
            </a:r>
            <a:endParaRPr lang="en-US" sz="2000" dirty="0" smtClean="0">
              <a:solidFill>
                <a:prstClr val="black"/>
              </a:solidFill>
              <a:cs typeface="Arial" panose="020B0604020202020204" pitchFamily="34" charset="0"/>
            </a:endParaRPr>
          </a:p>
          <a:p>
            <a:pPr lvl="1">
              <a:buFont typeface="Arial" panose="020B0604020202020204" pitchFamily="34" charset="0"/>
              <a:buChar char="•"/>
            </a:pPr>
            <a:r>
              <a:rPr lang="en-US" sz="2000" dirty="0" smtClean="0">
                <a:solidFill>
                  <a:prstClr val="black"/>
                </a:solidFill>
                <a:cs typeface="Arial" panose="020B0604020202020204" pitchFamily="34" charset="0"/>
              </a:rPr>
              <a:t>For groups, we can customize special amenities.</a:t>
            </a:r>
            <a:endParaRPr lang="en-US" sz="2000" dirty="0" smtClean="0">
              <a:solidFill>
                <a:prstClr val="black"/>
              </a:solidFill>
              <a:cs typeface="Arial" panose="020B0604020202020204" pitchFamily="34" charset="0"/>
            </a:endParaRPr>
          </a:p>
          <a:p>
            <a:pPr lvl="1">
              <a:buNone/>
            </a:pPr>
            <a:r>
              <a:rPr lang="en-US" sz="2000" b="1" dirty="0" smtClean="0">
                <a:solidFill>
                  <a:prstClr val="black"/>
                </a:solidFill>
                <a:cs typeface="Arial" panose="020B0604020202020204" pitchFamily="34" charset="0"/>
              </a:rPr>
              <a:t>For more details Login </a:t>
            </a:r>
            <a:r>
              <a:rPr lang="en-US" sz="2000" b="1" dirty="0" smtClean="0">
                <a:solidFill>
                  <a:prstClr val="black"/>
                </a:solidFill>
                <a:cs typeface="Arial" panose="020B0604020202020204" pitchFamily="34" charset="0"/>
                <a:hlinkClick r:id="rId1"/>
              </a:rPr>
              <a:t>www.hollandamerica.com</a:t>
            </a:r>
            <a:endParaRPr lang="en-US" sz="2000" b="1" dirty="0" smtClean="0">
              <a:solidFill>
                <a:prstClr val="black"/>
              </a:solidFill>
              <a:cs typeface="Arial" panose="020B0604020202020204" pitchFamily="34" charset="0"/>
            </a:endParaRPr>
          </a:p>
          <a:p>
            <a:pPr marL="171450" indent="-171450">
              <a:buNone/>
            </a:pPr>
            <a:r>
              <a:rPr lang="en-US" sz="2000" b="1" dirty="0" smtClean="0">
                <a:solidFill>
                  <a:prstClr val="black"/>
                </a:solidFill>
                <a:cs typeface="Arial" panose="020B0604020202020204" pitchFamily="34" charset="0"/>
              </a:rPr>
              <a:t>                                                          </a:t>
            </a:r>
            <a:r>
              <a:rPr lang="en-US" sz="2000" b="1" dirty="0" smtClean="0">
                <a:solidFill>
                  <a:schemeClr val="tx2"/>
                </a:solidFill>
                <a:cs typeface="Arial" panose="020B0604020202020204" pitchFamily="34" charset="0"/>
              </a:rPr>
              <a:t>Travel Agents commission 10%</a:t>
            </a:r>
            <a:endParaRPr lang="en-US" sz="2000" dirty="0" smtClean="0">
              <a:solidFill>
                <a:schemeClr val="tx2"/>
              </a:solidFill>
              <a:effectLst>
                <a:outerShdw blurRad="38100" dist="38100" dir="2700000" algn="tl">
                  <a:srgbClr val="C0C0C0"/>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71600" y="2057400"/>
            <a:ext cx="6629400" cy="2132350"/>
          </a:xfrm>
          <a:prstGeom prst="rect">
            <a:avLst/>
          </a:prstGeom>
          <a:noFill/>
        </p:spPr>
        <p:txBody>
          <a:bodyPr wrap="square" rtlCol="0">
            <a:prstTxWarp prst="textWave2">
              <a:avLst/>
            </a:prstTxWarp>
            <a:spAutoFit/>
          </a:bodyPr>
          <a:lstStyle/>
          <a:p>
            <a:r>
              <a:rPr lang="en-US" sz="8800" b="1" dirty="0" smtClean="0">
                <a:solidFill>
                  <a:schemeClr val="accent5">
                    <a:lumMod val="50000"/>
                  </a:schemeClr>
                </a:solidFill>
              </a:rPr>
              <a:t>THANK YOU </a:t>
            </a:r>
            <a:endParaRPr lang="en-US" sz="8800" b="1" dirty="0">
              <a:solidFill>
                <a:schemeClr val="accent5">
                  <a:lumMod val="50000"/>
                </a:schemeClr>
              </a:solidFill>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dirty="0" smtClean="0"/>
              <a:t>T</a:t>
            </a:r>
            <a:br>
              <a:rPr lang="en-US" sz="1600" dirty="0" smtClean="0"/>
            </a:br>
            <a:br>
              <a:rPr lang="en-US" sz="1600" dirty="0" smtClean="0"/>
            </a:br>
            <a:br>
              <a:rPr lang="en-US" sz="1600" dirty="0" smtClean="0"/>
            </a:br>
            <a:br>
              <a:rPr lang="en-US" sz="1600" dirty="0" smtClean="0"/>
            </a:br>
            <a:br>
              <a:rPr lang="en-US" sz="1600" dirty="0" smtClean="0"/>
            </a:br>
            <a:br>
              <a:rPr lang="en-US" sz="1600" dirty="0" smtClean="0"/>
            </a:br>
            <a:br>
              <a:rPr lang="en-US" sz="1600" dirty="0" smtClean="0"/>
            </a:br>
            <a:br>
              <a:rPr lang="en-US" sz="1600" dirty="0" smtClean="0"/>
            </a:br>
            <a:br>
              <a:rPr lang="en-US" sz="1600" dirty="0" smtClean="0"/>
            </a:br>
            <a:br>
              <a:rPr lang="en-US" sz="1600" dirty="0" smtClean="0"/>
            </a:br>
            <a:br>
              <a:rPr lang="en-US" sz="1600" dirty="0" smtClean="0"/>
            </a:br>
            <a:br>
              <a:rPr lang="en-US" sz="1600" dirty="0" smtClean="0"/>
            </a:br>
            <a:br>
              <a:rPr lang="en-US" sz="1600" dirty="0" smtClean="0"/>
            </a:br>
            <a:br>
              <a:rPr lang="en-US" sz="1600" dirty="0" smtClean="0"/>
            </a:br>
            <a:br>
              <a:rPr lang="en-US" sz="1600" dirty="0" smtClean="0"/>
            </a:br>
            <a:br>
              <a:rPr lang="en-US" sz="1600" dirty="0" smtClean="0"/>
            </a:br>
            <a:br>
              <a:rPr lang="en-US" sz="1600" dirty="0" smtClean="0"/>
            </a:br>
            <a:br>
              <a:rPr lang="en-US" sz="1600" dirty="0" smtClean="0"/>
            </a:br>
            <a:br>
              <a:rPr lang="en-US" sz="1600" dirty="0" smtClean="0"/>
            </a:br>
            <a:br>
              <a:rPr lang="en-US" sz="1600" dirty="0" smtClean="0"/>
            </a:br>
            <a:br>
              <a:rPr lang="en-US" sz="1600" dirty="0" smtClean="0"/>
            </a:br>
            <a:r>
              <a:rPr lang="en-US" sz="1600" dirty="0" smtClean="0"/>
              <a:t>Today Holland America Line 14 modern classic ships offers more than 500 sailings a year visiting all seven continents. Cruises include both popular and less-traveled ports in the Caribbean, Alaska, Europe, Mexico, South America, the Panama Canal, Australia, New Zealand and Asia — as well as unique voyages to the Amazon, Antarctica and our extended Grand Voyages.</a:t>
            </a:r>
            <a:br>
              <a:rPr lang="en-US" sz="1600" dirty="0" smtClean="0"/>
            </a:br>
            <a:r>
              <a:rPr lang="en-US" sz="1600" b="1" dirty="0" smtClean="0"/>
              <a:t> </a:t>
            </a:r>
            <a:br>
              <a:rPr lang="en-US" sz="1600" dirty="0" smtClean="0"/>
            </a:br>
            <a:r>
              <a:rPr lang="en-US" sz="1600" dirty="0" smtClean="0"/>
              <a:t>Destinations :</a:t>
            </a:r>
            <a:br>
              <a:rPr lang="en-US" sz="1600" dirty="0" smtClean="0"/>
            </a:br>
            <a:r>
              <a:rPr lang="en-US" sz="1600" dirty="0" smtClean="0"/>
              <a:t>Alaska l Australia &amp; New Zealand l Asia &amp; South Pacific l Bermuda l Canada &amp; New England l Caribbean l Mediterranean &amp; Black Sea l </a:t>
            </a:r>
            <a:r>
              <a:rPr lang="en-US" sz="1600" dirty="0" err="1" smtClean="0"/>
              <a:t>Norther</a:t>
            </a:r>
            <a:r>
              <a:rPr lang="en-US" sz="1600" dirty="0" smtClean="0"/>
              <a:t> Europe &amp; Baltic Sea l Hawaii &amp; Tahiti l Mexico l Panama Canal l South America &amp; </a:t>
            </a:r>
            <a:r>
              <a:rPr lang="en-US" sz="1600" dirty="0" err="1" smtClean="0"/>
              <a:t>Antartica</a:t>
            </a:r>
            <a:r>
              <a:rPr lang="en-US" sz="1600" dirty="0" smtClean="0"/>
              <a:t> l Grand Voyages </a:t>
            </a:r>
            <a:br>
              <a:rPr lang="en-US" dirty="0" smtClean="0"/>
            </a:b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1" name="Line 2"/>
          <p:cNvSpPr>
            <a:spLocks noChangeShapeType="1"/>
          </p:cNvSpPr>
          <p:nvPr/>
        </p:nvSpPr>
        <p:spPr bwMode="auto">
          <a:xfrm>
            <a:off x="4273550" y="2017713"/>
            <a:ext cx="0" cy="0"/>
          </a:xfrm>
          <a:prstGeom prst="line">
            <a:avLst/>
          </a:prstGeom>
          <a:noFill/>
          <a:ln w="12700" cap="rnd">
            <a:solidFill>
              <a:srgbClr val="000000"/>
            </a:solidFill>
            <a:round/>
          </a:ln>
        </p:spPr>
        <p:txBody>
          <a:bodyPr/>
          <a:lstStyle/>
          <a:p>
            <a:endParaRPr lang="en-US"/>
          </a:p>
        </p:txBody>
      </p:sp>
      <p:sp>
        <p:nvSpPr>
          <p:cNvPr id="401412" name="Line 3"/>
          <p:cNvSpPr>
            <a:spLocks noChangeShapeType="1"/>
          </p:cNvSpPr>
          <p:nvPr/>
        </p:nvSpPr>
        <p:spPr bwMode="auto">
          <a:xfrm>
            <a:off x="4273550" y="2208213"/>
            <a:ext cx="0" cy="0"/>
          </a:xfrm>
          <a:prstGeom prst="line">
            <a:avLst/>
          </a:prstGeom>
          <a:noFill/>
          <a:ln w="12700" cap="rnd">
            <a:solidFill>
              <a:srgbClr val="000000"/>
            </a:solidFill>
            <a:round/>
          </a:ln>
        </p:spPr>
        <p:txBody>
          <a:bodyPr/>
          <a:lstStyle/>
          <a:p>
            <a:endParaRPr lang="en-US"/>
          </a:p>
        </p:txBody>
      </p:sp>
      <p:sp>
        <p:nvSpPr>
          <p:cNvPr id="401413" name="Line 4"/>
          <p:cNvSpPr>
            <a:spLocks noChangeShapeType="1"/>
          </p:cNvSpPr>
          <p:nvPr/>
        </p:nvSpPr>
        <p:spPr bwMode="auto">
          <a:xfrm>
            <a:off x="5575300" y="2208213"/>
            <a:ext cx="0" cy="0"/>
          </a:xfrm>
          <a:prstGeom prst="line">
            <a:avLst/>
          </a:prstGeom>
          <a:noFill/>
          <a:ln w="12700" cap="rnd">
            <a:solidFill>
              <a:srgbClr val="000000"/>
            </a:solidFill>
            <a:round/>
          </a:ln>
        </p:spPr>
        <p:txBody>
          <a:bodyPr/>
          <a:lstStyle/>
          <a:p>
            <a:endParaRPr lang="en-US"/>
          </a:p>
        </p:txBody>
      </p:sp>
      <p:sp>
        <p:nvSpPr>
          <p:cNvPr id="401414" name="Line 5"/>
          <p:cNvSpPr>
            <a:spLocks noChangeShapeType="1"/>
          </p:cNvSpPr>
          <p:nvPr/>
        </p:nvSpPr>
        <p:spPr bwMode="auto">
          <a:xfrm>
            <a:off x="5575300" y="2398713"/>
            <a:ext cx="0" cy="0"/>
          </a:xfrm>
          <a:prstGeom prst="line">
            <a:avLst/>
          </a:prstGeom>
          <a:noFill/>
          <a:ln w="12700" cap="rnd">
            <a:solidFill>
              <a:srgbClr val="000000"/>
            </a:solidFill>
            <a:round/>
          </a:ln>
        </p:spPr>
        <p:txBody>
          <a:bodyPr/>
          <a:lstStyle/>
          <a:p>
            <a:endParaRPr lang="en-US"/>
          </a:p>
        </p:txBody>
      </p:sp>
      <p:sp>
        <p:nvSpPr>
          <p:cNvPr id="401415" name="Line 6"/>
          <p:cNvSpPr>
            <a:spLocks noChangeShapeType="1"/>
          </p:cNvSpPr>
          <p:nvPr/>
        </p:nvSpPr>
        <p:spPr bwMode="auto">
          <a:xfrm>
            <a:off x="6967538" y="2398713"/>
            <a:ext cx="0" cy="0"/>
          </a:xfrm>
          <a:prstGeom prst="line">
            <a:avLst/>
          </a:prstGeom>
          <a:noFill/>
          <a:ln w="12700" cap="rnd">
            <a:solidFill>
              <a:srgbClr val="000000"/>
            </a:solidFill>
            <a:round/>
          </a:ln>
        </p:spPr>
        <p:txBody>
          <a:bodyPr/>
          <a:lstStyle/>
          <a:p>
            <a:endParaRPr lang="en-US"/>
          </a:p>
        </p:txBody>
      </p:sp>
      <p:sp>
        <p:nvSpPr>
          <p:cNvPr id="401416" name="Line 7"/>
          <p:cNvSpPr>
            <a:spLocks noChangeShapeType="1"/>
          </p:cNvSpPr>
          <p:nvPr/>
        </p:nvSpPr>
        <p:spPr bwMode="auto">
          <a:xfrm>
            <a:off x="4273550" y="2863850"/>
            <a:ext cx="0" cy="0"/>
          </a:xfrm>
          <a:prstGeom prst="line">
            <a:avLst/>
          </a:prstGeom>
          <a:noFill/>
          <a:ln w="12700" cap="rnd">
            <a:solidFill>
              <a:srgbClr val="000000"/>
            </a:solidFill>
            <a:round/>
          </a:ln>
        </p:spPr>
        <p:txBody>
          <a:bodyPr/>
          <a:lstStyle/>
          <a:p>
            <a:endParaRPr lang="en-US"/>
          </a:p>
        </p:txBody>
      </p:sp>
      <p:sp>
        <p:nvSpPr>
          <p:cNvPr id="401417" name="Line 8"/>
          <p:cNvSpPr>
            <a:spLocks noChangeShapeType="1"/>
          </p:cNvSpPr>
          <p:nvPr/>
        </p:nvSpPr>
        <p:spPr bwMode="auto">
          <a:xfrm>
            <a:off x="4273550" y="3338513"/>
            <a:ext cx="0" cy="0"/>
          </a:xfrm>
          <a:prstGeom prst="line">
            <a:avLst/>
          </a:prstGeom>
          <a:noFill/>
          <a:ln w="12700" cap="rnd">
            <a:solidFill>
              <a:srgbClr val="000000"/>
            </a:solidFill>
            <a:round/>
          </a:ln>
        </p:spPr>
        <p:txBody>
          <a:bodyPr/>
          <a:lstStyle/>
          <a:p>
            <a:endParaRPr lang="en-US"/>
          </a:p>
        </p:txBody>
      </p:sp>
      <p:sp>
        <p:nvSpPr>
          <p:cNvPr id="401418" name="Line 9"/>
          <p:cNvSpPr>
            <a:spLocks noChangeShapeType="1"/>
          </p:cNvSpPr>
          <p:nvPr/>
        </p:nvSpPr>
        <p:spPr bwMode="auto">
          <a:xfrm>
            <a:off x="4273550" y="3873500"/>
            <a:ext cx="0" cy="0"/>
          </a:xfrm>
          <a:prstGeom prst="line">
            <a:avLst/>
          </a:prstGeom>
          <a:noFill/>
          <a:ln w="12700" cap="rnd">
            <a:solidFill>
              <a:srgbClr val="000000"/>
            </a:solidFill>
            <a:round/>
          </a:ln>
        </p:spPr>
        <p:txBody>
          <a:bodyPr/>
          <a:lstStyle/>
          <a:p>
            <a:endParaRPr lang="en-US"/>
          </a:p>
        </p:txBody>
      </p:sp>
      <p:sp>
        <p:nvSpPr>
          <p:cNvPr id="401419" name="Line 10"/>
          <p:cNvSpPr>
            <a:spLocks noChangeShapeType="1"/>
          </p:cNvSpPr>
          <p:nvPr/>
        </p:nvSpPr>
        <p:spPr bwMode="auto">
          <a:xfrm>
            <a:off x="4273550" y="5246688"/>
            <a:ext cx="0" cy="0"/>
          </a:xfrm>
          <a:prstGeom prst="line">
            <a:avLst/>
          </a:prstGeom>
          <a:noFill/>
          <a:ln w="12700" cap="rnd">
            <a:solidFill>
              <a:srgbClr val="000000"/>
            </a:solidFill>
            <a:round/>
          </a:ln>
        </p:spPr>
        <p:txBody>
          <a:bodyPr/>
          <a:lstStyle/>
          <a:p>
            <a:endParaRPr lang="en-US"/>
          </a:p>
        </p:txBody>
      </p:sp>
      <p:sp>
        <p:nvSpPr>
          <p:cNvPr id="401420" name="Line 11"/>
          <p:cNvSpPr>
            <a:spLocks noChangeShapeType="1"/>
          </p:cNvSpPr>
          <p:nvPr/>
        </p:nvSpPr>
        <p:spPr bwMode="auto">
          <a:xfrm>
            <a:off x="4273550" y="5437188"/>
            <a:ext cx="0" cy="0"/>
          </a:xfrm>
          <a:prstGeom prst="line">
            <a:avLst/>
          </a:prstGeom>
          <a:noFill/>
          <a:ln w="12700" cap="rnd">
            <a:solidFill>
              <a:srgbClr val="000000"/>
            </a:solidFill>
            <a:round/>
          </a:ln>
        </p:spPr>
        <p:txBody>
          <a:bodyPr/>
          <a:lstStyle/>
          <a:p>
            <a:endParaRPr lang="en-US"/>
          </a:p>
        </p:txBody>
      </p:sp>
      <p:sp>
        <p:nvSpPr>
          <p:cNvPr id="401421" name="Line 12"/>
          <p:cNvSpPr>
            <a:spLocks noChangeShapeType="1"/>
          </p:cNvSpPr>
          <p:nvPr/>
        </p:nvSpPr>
        <p:spPr bwMode="auto">
          <a:xfrm>
            <a:off x="5575300" y="5437188"/>
            <a:ext cx="0" cy="0"/>
          </a:xfrm>
          <a:prstGeom prst="line">
            <a:avLst/>
          </a:prstGeom>
          <a:noFill/>
          <a:ln w="12700" cap="rnd">
            <a:solidFill>
              <a:srgbClr val="000000"/>
            </a:solidFill>
            <a:round/>
          </a:ln>
        </p:spPr>
        <p:txBody>
          <a:bodyPr/>
          <a:lstStyle/>
          <a:p>
            <a:endParaRPr lang="en-US"/>
          </a:p>
        </p:txBody>
      </p:sp>
      <p:sp>
        <p:nvSpPr>
          <p:cNvPr id="401422" name="Line 13"/>
          <p:cNvSpPr>
            <a:spLocks noChangeShapeType="1"/>
          </p:cNvSpPr>
          <p:nvPr/>
        </p:nvSpPr>
        <p:spPr bwMode="auto">
          <a:xfrm>
            <a:off x="4273550" y="5902325"/>
            <a:ext cx="0" cy="0"/>
          </a:xfrm>
          <a:prstGeom prst="line">
            <a:avLst/>
          </a:prstGeom>
          <a:noFill/>
          <a:ln w="12700" cap="rnd">
            <a:solidFill>
              <a:srgbClr val="000000"/>
            </a:solidFill>
            <a:round/>
          </a:ln>
        </p:spPr>
        <p:txBody>
          <a:bodyPr/>
          <a:lstStyle/>
          <a:p>
            <a:endParaRPr lang="en-US"/>
          </a:p>
        </p:txBody>
      </p:sp>
      <p:sp>
        <p:nvSpPr>
          <p:cNvPr id="401423" name="Line 14"/>
          <p:cNvSpPr>
            <a:spLocks noChangeShapeType="1"/>
          </p:cNvSpPr>
          <p:nvPr/>
        </p:nvSpPr>
        <p:spPr bwMode="auto">
          <a:xfrm>
            <a:off x="4273550" y="6176963"/>
            <a:ext cx="0" cy="0"/>
          </a:xfrm>
          <a:prstGeom prst="line">
            <a:avLst/>
          </a:prstGeom>
          <a:noFill/>
          <a:ln w="12700" cap="rnd">
            <a:solidFill>
              <a:srgbClr val="000000"/>
            </a:solidFill>
            <a:round/>
          </a:ln>
        </p:spPr>
        <p:txBody>
          <a:bodyPr/>
          <a:lstStyle/>
          <a:p>
            <a:endParaRPr lang="en-US"/>
          </a:p>
        </p:txBody>
      </p:sp>
      <p:sp>
        <p:nvSpPr>
          <p:cNvPr id="401424" name="Line 15"/>
          <p:cNvSpPr>
            <a:spLocks noChangeShapeType="1"/>
          </p:cNvSpPr>
          <p:nvPr/>
        </p:nvSpPr>
        <p:spPr bwMode="auto">
          <a:xfrm>
            <a:off x="5575300" y="6176963"/>
            <a:ext cx="0" cy="0"/>
          </a:xfrm>
          <a:prstGeom prst="line">
            <a:avLst/>
          </a:prstGeom>
          <a:noFill/>
          <a:ln w="12700" cap="rnd">
            <a:solidFill>
              <a:srgbClr val="000000"/>
            </a:solidFill>
            <a:round/>
          </a:ln>
        </p:spPr>
        <p:txBody>
          <a:bodyPr/>
          <a:lstStyle/>
          <a:p>
            <a:endParaRPr lang="en-US"/>
          </a:p>
        </p:txBody>
      </p:sp>
      <p:sp>
        <p:nvSpPr>
          <p:cNvPr id="401425" name="Line 16"/>
          <p:cNvSpPr>
            <a:spLocks noChangeShapeType="1"/>
          </p:cNvSpPr>
          <p:nvPr/>
        </p:nvSpPr>
        <p:spPr bwMode="auto">
          <a:xfrm>
            <a:off x="5575300" y="6451600"/>
            <a:ext cx="0" cy="0"/>
          </a:xfrm>
          <a:prstGeom prst="line">
            <a:avLst/>
          </a:prstGeom>
          <a:noFill/>
          <a:ln w="12700" cap="rnd">
            <a:solidFill>
              <a:srgbClr val="000000"/>
            </a:solidFill>
            <a:round/>
          </a:ln>
        </p:spPr>
        <p:txBody>
          <a:bodyPr/>
          <a:lstStyle/>
          <a:p>
            <a:endParaRPr lang="en-US"/>
          </a:p>
        </p:txBody>
      </p:sp>
      <p:sp>
        <p:nvSpPr>
          <p:cNvPr id="401426" name="Line 17"/>
          <p:cNvSpPr>
            <a:spLocks noChangeShapeType="1"/>
          </p:cNvSpPr>
          <p:nvPr/>
        </p:nvSpPr>
        <p:spPr bwMode="auto">
          <a:xfrm>
            <a:off x="6967538" y="6451600"/>
            <a:ext cx="0" cy="0"/>
          </a:xfrm>
          <a:prstGeom prst="line">
            <a:avLst/>
          </a:prstGeom>
          <a:noFill/>
          <a:ln w="12700" cap="rnd">
            <a:solidFill>
              <a:srgbClr val="000000"/>
            </a:solidFill>
            <a:round/>
          </a:ln>
        </p:spPr>
        <p:txBody>
          <a:bodyPr/>
          <a:lstStyle/>
          <a:p>
            <a:endParaRPr lang="en-US"/>
          </a:p>
        </p:txBody>
      </p:sp>
      <p:sp>
        <p:nvSpPr>
          <p:cNvPr id="22" name="Line 2"/>
          <p:cNvSpPr>
            <a:spLocks noChangeShapeType="1"/>
          </p:cNvSpPr>
          <p:nvPr/>
        </p:nvSpPr>
        <p:spPr bwMode="auto">
          <a:xfrm>
            <a:off x="4273550" y="2017713"/>
            <a:ext cx="0" cy="0"/>
          </a:xfrm>
          <a:prstGeom prst="line">
            <a:avLst/>
          </a:prstGeom>
          <a:noFill/>
          <a:ln w="12700" cap="rnd">
            <a:solidFill>
              <a:srgbClr val="000000"/>
            </a:solidFill>
            <a:round/>
          </a:ln>
        </p:spPr>
        <p:txBody>
          <a:bodyPr/>
          <a:lstStyle/>
          <a:p>
            <a:endParaRPr lang="en-US"/>
          </a:p>
        </p:txBody>
      </p:sp>
      <p:sp>
        <p:nvSpPr>
          <p:cNvPr id="23" name="Line 3"/>
          <p:cNvSpPr>
            <a:spLocks noChangeShapeType="1"/>
          </p:cNvSpPr>
          <p:nvPr/>
        </p:nvSpPr>
        <p:spPr bwMode="auto">
          <a:xfrm>
            <a:off x="4273550" y="2208213"/>
            <a:ext cx="0" cy="0"/>
          </a:xfrm>
          <a:prstGeom prst="line">
            <a:avLst/>
          </a:prstGeom>
          <a:noFill/>
          <a:ln w="12700" cap="rnd">
            <a:solidFill>
              <a:srgbClr val="000000"/>
            </a:solidFill>
            <a:round/>
          </a:ln>
        </p:spPr>
        <p:txBody>
          <a:bodyPr/>
          <a:lstStyle/>
          <a:p>
            <a:endParaRPr lang="en-US"/>
          </a:p>
        </p:txBody>
      </p:sp>
      <p:sp>
        <p:nvSpPr>
          <p:cNvPr id="24" name="Line 4"/>
          <p:cNvSpPr>
            <a:spLocks noChangeShapeType="1"/>
          </p:cNvSpPr>
          <p:nvPr/>
        </p:nvSpPr>
        <p:spPr bwMode="auto">
          <a:xfrm>
            <a:off x="5575300" y="2208213"/>
            <a:ext cx="0" cy="0"/>
          </a:xfrm>
          <a:prstGeom prst="line">
            <a:avLst/>
          </a:prstGeom>
          <a:noFill/>
          <a:ln w="12700" cap="rnd">
            <a:solidFill>
              <a:srgbClr val="000000"/>
            </a:solidFill>
            <a:round/>
          </a:ln>
        </p:spPr>
        <p:txBody>
          <a:bodyPr/>
          <a:lstStyle/>
          <a:p>
            <a:endParaRPr lang="en-US"/>
          </a:p>
        </p:txBody>
      </p:sp>
      <p:sp>
        <p:nvSpPr>
          <p:cNvPr id="25" name="Line 5"/>
          <p:cNvSpPr>
            <a:spLocks noChangeShapeType="1"/>
          </p:cNvSpPr>
          <p:nvPr/>
        </p:nvSpPr>
        <p:spPr bwMode="auto">
          <a:xfrm>
            <a:off x="5575300" y="2398713"/>
            <a:ext cx="0" cy="0"/>
          </a:xfrm>
          <a:prstGeom prst="line">
            <a:avLst/>
          </a:prstGeom>
          <a:noFill/>
          <a:ln w="12700" cap="rnd">
            <a:solidFill>
              <a:srgbClr val="000000"/>
            </a:solidFill>
            <a:round/>
          </a:ln>
        </p:spPr>
        <p:txBody>
          <a:bodyPr/>
          <a:lstStyle/>
          <a:p>
            <a:endParaRPr lang="en-US"/>
          </a:p>
        </p:txBody>
      </p:sp>
      <p:sp>
        <p:nvSpPr>
          <p:cNvPr id="26" name="Line 6"/>
          <p:cNvSpPr>
            <a:spLocks noChangeShapeType="1"/>
          </p:cNvSpPr>
          <p:nvPr/>
        </p:nvSpPr>
        <p:spPr bwMode="auto">
          <a:xfrm>
            <a:off x="6967538" y="2398713"/>
            <a:ext cx="0" cy="0"/>
          </a:xfrm>
          <a:prstGeom prst="line">
            <a:avLst/>
          </a:prstGeom>
          <a:noFill/>
          <a:ln w="12700" cap="rnd">
            <a:solidFill>
              <a:srgbClr val="000000"/>
            </a:solidFill>
            <a:round/>
          </a:ln>
        </p:spPr>
        <p:txBody>
          <a:bodyPr/>
          <a:lstStyle/>
          <a:p>
            <a:endParaRPr lang="en-US"/>
          </a:p>
        </p:txBody>
      </p:sp>
      <p:sp>
        <p:nvSpPr>
          <p:cNvPr id="27" name="Line 7"/>
          <p:cNvSpPr>
            <a:spLocks noChangeShapeType="1"/>
          </p:cNvSpPr>
          <p:nvPr/>
        </p:nvSpPr>
        <p:spPr bwMode="auto">
          <a:xfrm>
            <a:off x="4273550" y="2863850"/>
            <a:ext cx="0" cy="0"/>
          </a:xfrm>
          <a:prstGeom prst="line">
            <a:avLst/>
          </a:prstGeom>
          <a:noFill/>
          <a:ln w="12700" cap="rnd">
            <a:solidFill>
              <a:srgbClr val="000000"/>
            </a:solidFill>
            <a:round/>
          </a:ln>
        </p:spPr>
        <p:txBody>
          <a:bodyPr/>
          <a:lstStyle/>
          <a:p>
            <a:endParaRPr lang="en-US"/>
          </a:p>
        </p:txBody>
      </p:sp>
      <p:sp>
        <p:nvSpPr>
          <p:cNvPr id="28" name="Line 8"/>
          <p:cNvSpPr>
            <a:spLocks noChangeShapeType="1"/>
          </p:cNvSpPr>
          <p:nvPr/>
        </p:nvSpPr>
        <p:spPr bwMode="auto">
          <a:xfrm>
            <a:off x="4273550" y="3338513"/>
            <a:ext cx="0" cy="0"/>
          </a:xfrm>
          <a:prstGeom prst="line">
            <a:avLst/>
          </a:prstGeom>
          <a:noFill/>
          <a:ln w="12700" cap="rnd">
            <a:solidFill>
              <a:srgbClr val="000000"/>
            </a:solidFill>
            <a:round/>
          </a:ln>
        </p:spPr>
        <p:txBody>
          <a:bodyPr/>
          <a:lstStyle/>
          <a:p>
            <a:endParaRPr lang="en-US"/>
          </a:p>
        </p:txBody>
      </p:sp>
      <p:sp>
        <p:nvSpPr>
          <p:cNvPr id="29" name="Line 9"/>
          <p:cNvSpPr>
            <a:spLocks noChangeShapeType="1"/>
          </p:cNvSpPr>
          <p:nvPr/>
        </p:nvSpPr>
        <p:spPr bwMode="auto">
          <a:xfrm>
            <a:off x="4273550" y="3873500"/>
            <a:ext cx="0" cy="0"/>
          </a:xfrm>
          <a:prstGeom prst="line">
            <a:avLst/>
          </a:prstGeom>
          <a:noFill/>
          <a:ln w="12700" cap="rnd">
            <a:solidFill>
              <a:srgbClr val="000000"/>
            </a:solidFill>
            <a:round/>
          </a:ln>
        </p:spPr>
        <p:txBody>
          <a:bodyPr/>
          <a:lstStyle/>
          <a:p>
            <a:endParaRPr lang="en-US"/>
          </a:p>
        </p:txBody>
      </p:sp>
      <p:sp>
        <p:nvSpPr>
          <p:cNvPr id="30" name="Line 10"/>
          <p:cNvSpPr>
            <a:spLocks noChangeShapeType="1"/>
          </p:cNvSpPr>
          <p:nvPr/>
        </p:nvSpPr>
        <p:spPr bwMode="auto">
          <a:xfrm>
            <a:off x="4273550" y="5246688"/>
            <a:ext cx="0" cy="0"/>
          </a:xfrm>
          <a:prstGeom prst="line">
            <a:avLst/>
          </a:prstGeom>
          <a:noFill/>
          <a:ln w="12700" cap="rnd">
            <a:solidFill>
              <a:srgbClr val="000000"/>
            </a:solidFill>
            <a:round/>
          </a:ln>
        </p:spPr>
        <p:txBody>
          <a:bodyPr/>
          <a:lstStyle/>
          <a:p>
            <a:endParaRPr lang="en-US"/>
          </a:p>
        </p:txBody>
      </p:sp>
      <p:sp>
        <p:nvSpPr>
          <p:cNvPr id="31" name="Line 11"/>
          <p:cNvSpPr>
            <a:spLocks noChangeShapeType="1"/>
          </p:cNvSpPr>
          <p:nvPr/>
        </p:nvSpPr>
        <p:spPr bwMode="auto">
          <a:xfrm>
            <a:off x="4273550" y="5437188"/>
            <a:ext cx="0" cy="0"/>
          </a:xfrm>
          <a:prstGeom prst="line">
            <a:avLst/>
          </a:prstGeom>
          <a:noFill/>
          <a:ln w="12700" cap="rnd">
            <a:solidFill>
              <a:srgbClr val="000000"/>
            </a:solidFill>
            <a:round/>
          </a:ln>
        </p:spPr>
        <p:txBody>
          <a:bodyPr/>
          <a:lstStyle/>
          <a:p>
            <a:endParaRPr lang="en-US"/>
          </a:p>
        </p:txBody>
      </p:sp>
      <p:sp>
        <p:nvSpPr>
          <p:cNvPr id="32" name="Line 12"/>
          <p:cNvSpPr>
            <a:spLocks noChangeShapeType="1"/>
          </p:cNvSpPr>
          <p:nvPr/>
        </p:nvSpPr>
        <p:spPr bwMode="auto">
          <a:xfrm>
            <a:off x="5575300" y="5437188"/>
            <a:ext cx="0" cy="0"/>
          </a:xfrm>
          <a:prstGeom prst="line">
            <a:avLst/>
          </a:prstGeom>
          <a:noFill/>
          <a:ln w="12700" cap="rnd">
            <a:solidFill>
              <a:srgbClr val="000000"/>
            </a:solidFill>
            <a:round/>
          </a:ln>
        </p:spPr>
        <p:txBody>
          <a:bodyPr/>
          <a:lstStyle/>
          <a:p>
            <a:endParaRPr lang="en-US"/>
          </a:p>
        </p:txBody>
      </p:sp>
      <p:sp>
        <p:nvSpPr>
          <p:cNvPr id="33" name="Line 13"/>
          <p:cNvSpPr>
            <a:spLocks noChangeShapeType="1"/>
          </p:cNvSpPr>
          <p:nvPr/>
        </p:nvSpPr>
        <p:spPr bwMode="auto">
          <a:xfrm>
            <a:off x="4273550" y="5902325"/>
            <a:ext cx="0" cy="0"/>
          </a:xfrm>
          <a:prstGeom prst="line">
            <a:avLst/>
          </a:prstGeom>
          <a:noFill/>
          <a:ln w="12700" cap="rnd">
            <a:solidFill>
              <a:srgbClr val="000000"/>
            </a:solidFill>
            <a:round/>
          </a:ln>
        </p:spPr>
        <p:txBody>
          <a:bodyPr/>
          <a:lstStyle/>
          <a:p>
            <a:endParaRPr lang="en-US"/>
          </a:p>
        </p:txBody>
      </p:sp>
      <p:sp>
        <p:nvSpPr>
          <p:cNvPr id="34" name="Line 14"/>
          <p:cNvSpPr>
            <a:spLocks noChangeShapeType="1"/>
          </p:cNvSpPr>
          <p:nvPr/>
        </p:nvSpPr>
        <p:spPr bwMode="auto">
          <a:xfrm>
            <a:off x="4273550" y="6176963"/>
            <a:ext cx="0" cy="0"/>
          </a:xfrm>
          <a:prstGeom prst="line">
            <a:avLst/>
          </a:prstGeom>
          <a:noFill/>
          <a:ln w="12700" cap="rnd">
            <a:solidFill>
              <a:srgbClr val="000000"/>
            </a:solidFill>
            <a:round/>
          </a:ln>
        </p:spPr>
        <p:txBody>
          <a:bodyPr/>
          <a:lstStyle/>
          <a:p>
            <a:endParaRPr lang="en-US"/>
          </a:p>
        </p:txBody>
      </p:sp>
      <p:sp>
        <p:nvSpPr>
          <p:cNvPr id="35" name="Line 15"/>
          <p:cNvSpPr>
            <a:spLocks noChangeShapeType="1"/>
          </p:cNvSpPr>
          <p:nvPr/>
        </p:nvSpPr>
        <p:spPr bwMode="auto">
          <a:xfrm>
            <a:off x="5575300" y="6176963"/>
            <a:ext cx="0" cy="0"/>
          </a:xfrm>
          <a:prstGeom prst="line">
            <a:avLst/>
          </a:prstGeom>
          <a:noFill/>
          <a:ln w="12700" cap="rnd">
            <a:solidFill>
              <a:srgbClr val="000000"/>
            </a:solidFill>
            <a:round/>
          </a:ln>
        </p:spPr>
        <p:txBody>
          <a:bodyPr/>
          <a:lstStyle/>
          <a:p>
            <a:endParaRPr lang="en-US"/>
          </a:p>
        </p:txBody>
      </p:sp>
      <p:sp>
        <p:nvSpPr>
          <p:cNvPr id="36" name="Line 16"/>
          <p:cNvSpPr>
            <a:spLocks noChangeShapeType="1"/>
          </p:cNvSpPr>
          <p:nvPr/>
        </p:nvSpPr>
        <p:spPr bwMode="auto">
          <a:xfrm>
            <a:off x="5575300" y="6451600"/>
            <a:ext cx="0" cy="0"/>
          </a:xfrm>
          <a:prstGeom prst="line">
            <a:avLst/>
          </a:prstGeom>
          <a:noFill/>
          <a:ln w="12700" cap="rnd">
            <a:solidFill>
              <a:srgbClr val="000000"/>
            </a:solidFill>
            <a:round/>
          </a:ln>
        </p:spPr>
        <p:txBody>
          <a:bodyPr/>
          <a:lstStyle/>
          <a:p>
            <a:endParaRPr lang="en-US"/>
          </a:p>
        </p:txBody>
      </p:sp>
      <p:sp>
        <p:nvSpPr>
          <p:cNvPr id="37" name="Line 17"/>
          <p:cNvSpPr>
            <a:spLocks noChangeShapeType="1"/>
          </p:cNvSpPr>
          <p:nvPr/>
        </p:nvSpPr>
        <p:spPr bwMode="auto">
          <a:xfrm>
            <a:off x="6967538" y="6451600"/>
            <a:ext cx="0" cy="0"/>
          </a:xfrm>
          <a:prstGeom prst="line">
            <a:avLst/>
          </a:prstGeom>
          <a:noFill/>
          <a:ln w="12700" cap="rnd">
            <a:solidFill>
              <a:srgbClr val="000000"/>
            </a:solidFill>
            <a:round/>
          </a:ln>
        </p:spPr>
        <p:txBody>
          <a:bodyPr/>
          <a:lstStyle/>
          <a:p>
            <a:endParaRPr lang="en-US"/>
          </a:p>
        </p:txBody>
      </p:sp>
      <p:pic>
        <p:nvPicPr>
          <p:cNvPr id="39" name="HAL.mp4">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cstate="print"/>
          <a:stretch>
            <a:fillRect/>
          </a:stretch>
        </p:blipFill>
        <p:spPr>
          <a:xfrm>
            <a:off x="0" y="0"/>
            <a:ext cx="9144000" cy="6858000"/>
          </a:xfrm>
          <a:prstGeom prst="rect">
            <a:avLst/>
          </a:prstGeom>
        </p:spPr>
      </p:pic>
    </p:spTree>
  </p:cSld>
  <p:clrMapOvr>
    <a:masterClrMapping/>
  </p:clrMapOvr>
  <p:transition spd="slow" advClick="0" advTm="17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p:cTn id="7" fill="hold" display="0">
                  <p:stCondLst>
                    <p:cond delay="indefinite"/>
                  </p:stCondLst>
                  <p:endCondLst>
                    <p:cond evt="onNext" delay="0">
                      <p:tgtEl>
                        <p:sldTgt/>
                      </p:tgtEl>
                    </p:cond>
                    <p:cond evt="onPrev" delay="0">
                      <p:tgtEl>
                        <p:sldTgt/>
                      </p:tgtEl>
                    </p:cond>
                  </p:endCondLst>
                </p:cTn>
                <p:tgtEl>
                  <p:spTgt spid="39"/>
                </p:tgtEl>
              </p:cMediaNode>
            </p:video>
            <p:seq concurrent="1" nextAc="seek">
              <p:cTn id="8" restart="whenNotActive" fill="hold" evtFilter="cancelBubble" nodeType="interactiveSeq">
                <p:stCondLst>
                  <p:cond evt="onClick" delay="0">
                    <p:tgtEl>
                      <p:spTgt spid="3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9"/>
                                        </p:tgtEl>
                                      </p:cBhvr>
                                    </p:cmd>
                                  </p:childTnLst>
                                </p:cTn>
                              </p:par>
                            </p:childTnLst>
                          </p:cTn>
                        </p:par>
                      </p:childTnLst>
                    </p:cTn>
                  </p:par>
                </p:childTnLst>
              </p:cTn>
              <p:nextCondLst>
                <p:cond evt="onClick" delay="0">
                  <p:tgtEl>
                    <p:spTgt spid="3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600200" y="1"/>
            <a:ext cx="6705600" cy="685799"/>
          </a:xfrm>
        </p:spPr>
        <p:txBody>
          <a:bodyPr/>
          <a:lstStyle/>
          <a:p>
            <a:r>
              <a:rPr lang="en-US" dirty="0" smtClean="0"/>
              <a:t>HAL SHIPS</a:t>
            </a:r>
            <a:endParaRPr lang="en-US" dirty="0"/>
          </a:p>
        </p:txBody>
      </p:sp>
      <p:sp>
        <p:nvSpPr>
          <p:cNvPr id="7" name="Subtitle 6"/>
          <p:cNvSpPr>
            <a:spLocks noGrp="1"/>
          </p:cNvSpPr>
          <p:nvPr>
            <p:ph type="subTitle" idx="1"/>
          </p:nvPr>
        </p:nvSpPr>
        <p:spPr>
          <a:xfrm>
            <a:off x="3048000" y="1371600"/>
            <a:ext cx="4724400" cy="4267200"/>
          </a:xfrm>
        </p:spPr>
        <p:txBody>
          <a:bodyPr/>
          <a:lstStyle/>
          <a:p>
            <a:endParaRPr lang="en-US" dirty="0"/>
          </a:p>
        </p:txBody>
      </p:sp>
      <p:pic>
        <p:nvPicPr>
          <p:cNvPr id="8" name="Picture 7" descr="hal-ships.jpg"/>
          <p:cNvPicPr>
            <a:picLocks noChangeAspect="1"/>
          </p:cNvPicPr>
          <p:nvPr/>
        </p:nvPicPr>
        <p:blipFill>
          <a:blip r:embed="rId1"/>
          <a:stretch>
            <a:fillRect/>
          </a:stretch>
        </p:blipFill>
        <p:spPr>
          <a:xfrm>
            <a:off x="1658661" y="685800"/>
            <a:ext cx="5808939" cy="6172199"/>
          </a:xfrm>
          <a:prstGeom prst="rect">
            <a:avLst/>
          </a:prstGeom>
        </p:spPr>
      </p:pic>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457200" y="179388"/>
            <a:ext cx="8229600" cy="952500"/>
          </a:xfrm>
        </p:spPr>
        <p:txBody>
          <a:bodyPr>
            <a:normAutofit fontScale="90000"/>
          </a:bodyPr>
          <a:lstStyle/>
          <a:p>
            <a:pPr eaLnBrk="1" hangingPunct="1"/>
            <a:r>
              <a:rPr lang="en-US" altLang="en-US" sz="3600" dirty="0" smtClean="0"/>
              <a:t>Accommodations</a:t>
            </a:r>
            <a:br>
              <a:rPr lang="en-US" altLang="en-US" sz="3600" dirty="0" smtClean="0"/>
            </a:br>
            <a:r>
              <a:rPr lang="en-US" altLang="en-US" sz="2400" dirty="0" smtClean="0"/>
              <a:t>Classic Design and Ambience with Modern Amenities</a:t>
            </a:r>
            <a:endParaRPr lang="en-US" altLang="en-US" sz="2400" dirty="0" smtClean="0"/>
          </a:p>
        </p:txBody>
      </p:sp>
      <p:sp>
        <p:nvSpPr>
          <p:cNvPr id="153603" name="Rectangle 5"/>
          <p:cNvSpPr>
            <a:spLocks noGrp="1" noChangeArrowheads="1"/>
          </p:cNvSpPr>
          <p:nvPr>
            <p:ph type="body" sz="half" idx="4294967295"/>
          </p:nvPr>
        </p:nvSpPr>
        <p:spPr>
          <a:xfrm>
            <a:off x="228600" y="1981200"/>
            <a:ext cx="4867275" cy="4419600"/>
          </a:xfrm>
          <a:prstGeom prst="rect">
            <a:avLst/>
          </a:prstGeom>
        </p:spPr>
        <p:txBody>
          <a:bodyPr/>
          <a:lstStyle/>
          <a:p>
            <a:pPr eaLnBrk="1" hangingPunct="1">
              <a:lnSpc>
                <a:spcPct val="140000"/>
              </a:lnSpc>
              <a:spcBef>
                <a:spcPct val="25000"/>
              </a:spcBef>
              <a:buFont typeface="Wingdings" panose="05000000000000000000" pitchFamily="2" charset="2"/>
              <a:buChar char="Ø"/>
            </a:pPr>
            <a:r>
              <a:rPr lang="en-US" altLang="en-US" sz="2000" dirty="0" smtClean="0"/>
              <a:t>Inside Staterooms – Fully obstructed views (143-207 sq. ft)</a:t>
            </a:r>
            <a:endParaRPr lang="en-US" altLang="en-US" sz="2000" dirty="0" smtClean="0"/>
          </a:p>
          <a:p>
            <a:pPr eaLnBrk="1" hangingPunct="1">
              <a:lnSpc>
                <a:spcPct val="140000"/>
              </a:lnSpc>
              <a:spcBef>
                <a:spcPct val="25000"/>
              </a:spcBef>
              <a:buFontTx/>
              <a:buNone/>
            </a:pPr>
            <a:r>
              <a:rPr lang="en-US" altLang="en-US" sz="2000" dirty="0" smtClean="0"/>
              <a:t>	Categories – I, J, K, L, M, MM, N, NN</a:t>
            </a:r>
            <a:endParaRPr lang="en-US" altLang="en-US" sz="2000" dirty="0" smtClean="0"/>
          </a:p>
          <a:p>
            <a:pPr eaLnBrk="1" hangingPunct="1">
              <a:lnSpc>
                <a:spcPct val="140000"/>
              </a:lnSpc>
              <a:spcBef>
                <a:spcPct val="25000"/>
              </a:spcBef>
              <a:buFont typeface="Wingdings" panose="05000000000000000000" pitchFamily="2" charset="2"/>
              <a:buChar char="Ø"/>
            </a:pPr>
            <a:endParaRPr lang="en-US" altLang="en-US" sz="2000" dirty="0" smtClean="0"/>
          </a:p>
          <a:p>
            <a:pPr eaLnBrk="1" hangingPunct="1">
              <a:lnSpc>
                <a:spcPct val="140000"/>
              </a:lnSpc>
              <a:spcBef>
                <a:spcPct val="25000"/>
              </a:spcBef>
              <a:buFont typeface="Wingdings" panose="05000000000000000000" pitchFamily="2" charset="2"/>
              <a:buChar char="Ø"/>
            </a:pPr>
            <a:r>
              <a:rPr lang="en-US" altLang="en-US" sz="2000" dirty="0" smtClean="0"/>
              <a:t>Outside Staterooms – Windows with ocean view, partial or fully obstructed views (185-197 sq. ft)</a:t>
            </a:r>
            <a:endParaRPr lang="en-US" altLang="en-US" sz="2000" dirty="0" smtClean="0"/>
          </a:p>
          <a:p>
            <a:pPr eaLnBrk="1" hangingPunct="1">
              <a:lnSpc>
                <a:spcPct val="80000"/>
              </a:lnSpc>
              <a:buFontTx/>
              <a:buNone/>
            </a:pPr>
            <a:r>
              <a:rPr lang="en-US" altLang="en-US" sz="2000" dirty="0" smtClean="0"/>
              <a:t>	Categories – C, D, DA, DD, E, EE, F, FF, G, </a:t>
            </a:r>
            <a:endParaRPr lang="en-US" altLang="en-US" sz="2000" dirty="0" smtClean="0"/>
          </a:p>
          <a:p>
            <a:pPr eaLnBrk="1" hangingPunct="1">
              <a:lnSpc>
                <a:spcPct val="80000"/>
              </a:lnSpc>
              <a:buFontTx/>
              <a:buNone/>
            </a:pPr>
            <a:r>
              <a:rPr lang="en-US" altLang="en-US" sz="2000" dirty="0" smtClean="0"/>
              <a:t>	H, HH</a:t>
            </a:r>
            <a:endParaRPr lang="en-US" altLang="en-US" sz="2000" dirty="0" smtClean="0"/>
          </a:p>
          <a:p>
            <a:pPr eaLnBrk="1" hangingPunct="1">
              <a:lnSpc>
                <a:spcPct val="140000"/>
              </a:lnSpc>
              <a:spcBef>
                <a:spcPct val="25000"/>
              </a:spcBef>
              <a:buFontTx/>
              <a:buNone/>
            </a:pPr>
            <a:endParaRPr lang="en-US" altLang="en-US" sz="2000" dirty="0" smtClean="0"/>
          </a:p>
          <a:p>
            <a:pPr eaLnBrk="1" hangingPunct="1">
              <a:lnSpc>
                <a:spcPct val="140000"/>
              </a:lnSpc>
              <a:spcBef>
                <a:spcPct val="25000"/>
              </a:spcBef>
              <a:buFont typeface="Wingdings" panose="05000000000000000000" pitchFamily="2" charset="2"/>
              <a:buChar char="Ø"/>
            </a:pPr>
            <a:endParaRPr lang="en-US" altLang="en-US" sz="2000" dirty="0" smtClean="0"/>
          </a:p>
          <a:p>
            <a:pPr eaLnBrk="1" hangingPunct="1">
              <a:lnSpc>
                <a:spcPct val="140000"/>
              </a:lnSpc>
              <a:spcBef>
                <a:spcPct val="25000"/>
              </a:spcBef>
              <a:buFontTx/>
              <a:buNone/>
            </a:pPr>
            <a:endParaRPr lang="en-US" altLang="en-US" sz="1400" dirty="0" smtClean="0"/>
          </a:p>
          <a:p>
            <a:pPr eaLnBrk="1" hangingPunct="1">
              <a:lnSpc>
                <a:spcPct val="80000"/>
              </a:lnSpc>
              <a:buFontTx/>
              <a:buNone/>
            </a:pPr>
            <a:r>
              <a:rPr lang="en-US" altLang="en-US" sz="1200" dirty="0" smtClean="0"/>
              <a:t>			</a:t>
            </a:r>
            <a:endParaRPr lang="en-US" altLang="en-US" sz="1200" dirty="0" smtClean="0"/>
          </a:p>
          <a:p>
            <a:pPr eaLnBrk="1" hangingPunct="1">
              <a:lnSpc>
                <a:spcPct val="80000"/>
              </a:lnSpc>
              <a:buFontTx/>
              <a:buNone/>
            </a:pPr>
            <a:r>
              <a:rPr lang="en-US" altLang="en-US" sz="1600" dirty="0" smtClean="0"/>
              <a:t> </a:t>
            </a:r>
            <a:endParaRPr lang="en-US" altLang="en-US" sz="1600" dirty="0" smtClean="0"/>
          </a:p>
        </p:txBody>
      </p:sp>
      <p:sp>
        <p:nvSpPr>
          <p:cNvPr id="153604" name="Rectangle 6"/>
          <p:cNvSpPr>
            <a:spLocks noGrp="1" noChangeArrowheads="1"/>
          </p:cNvSpPr>
          <p:nvPr>
            <p:ph type="body" sz="half" idx="2"/>
          </p:nvPr>
        </p:nvSpPr>
        <p:spPr>
          <a:xfrm>
            <a:off x="5153025" y="1181100"/>
            <a:ext cx="3533775" cy="4113213"/>
          </a:xfrm>
        </p:spPr>
        <p:txBody>
          <a:bodyPr/>
          <a:lstStyle/>
          <a:p>
            <a:pPr eaLnBrk="1" hangingPunct="1">
              <a:lnSpc>
                <a:spcPct val="80000"/>
              </a:lnSpc>
              <a:buFontTx/>
              <a:buNone/>
            </a:pPr>
            <a:endParaRPr lang="en-US" altLang="en-US" sz="1200" dirty="0" smtClean="0"/>
          </a:p>
        </p:txBody>
      </p:sp>
      <p:pic>
        <p:nvPicPr>
          <p:cNvPr id="153605" name="Picture 8" descr="520XInside">
            <a:hlinkClick r:id="rId1"/>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2400" y="1371600"/>
            <a:ext cx="34099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6" name="Picture 10" descr="520XOceanView">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41925" y="3733800"/>
            <a:ext cx="34004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4"/>
          <p:cNvSpPr>
            <a:spLocks noGrp="1" noChangeArrowheads="1"/>
          </p:cNvSpPr>
          <p:nvPr>
            <p:ph type="title"/>
          </p:nvPr>
        </p:nvSpPr>
        <p:spPr/>
        <p:txBody>
          <a:bodyPr/>
          <a:lstStyle/>
          <a:p>
            <a:pPr eaLnBrk="1" hangingPunct="1"/>
            <a:r>
              <a:rPr lang="en-US" altLang="en-US" dirty="0" smtClean="0"/>
              <a:t>Accommodations</a:t>
            </a:r>
            <a:endParaRPr lang="en-US" altLang="en-US" dirty="0" smtClean="0"/>
          </a:p>
        </p:txBody>
      </p:sp>
      <p:sp>
        <p:nvSpPr>
          <p:cNvPr id="155651" name="Rectangle 3"/>
          <p:cNvSpPr>
            <a:spLocks noGrp="1" noChangeArrowheads="1"/>
          </p:cNvSpPr>
          <p:nvPr>
            <p:ph type="body" sz="half" idx="4294967295"/>
          </p:nvPr>
        </p:nvSpPr>
        <p:spPr>
          <a:xfrm>
            <a:off x="228600" y="1828800"/>
            <a:ext cx="4478364" cy="4208463"/>
          </a:xfrm>
          <a:prstGeom prst="rect">
            <a:avLst/>
          </a:prstGeom>
        </p:spPr>
        <p:txBody>
          <a:bodyPr/>
          <a:lstStyle/>
          <a:p>
            <a:pPr eaLnBrk="1" hangingPunct="1">
              <a:lnSpc>
                <a:spcPct val="140000"/>
              </a:lnSpc>
              <a:spcBef>
                <a:spcPct val="25000"/>
              </a:spcBef>
              <a:buFont typeface="Wingdings" panose="05000000000000000000" pitchFamily="2" charset="2"/>
              <a:buChar char="Ø"/>
            </a:pPr>
            <a:r>
              <a:rPr lang="en-US" altLang="en-US" sz="1800" dirty="0" smtClean="0"/>
              <a:t>Verandah Staterooms - sitting area, private balcony (284-398 sq. ft. with verandah)</a:t>
            </a:r>
            <a:endParaRPr lang="en-US" altLang="en-US" sz="1800" dirty="0" smtClean="0"/>
          </a:p>
          <a:p>
            <a:pPr eaLnBrk="1" hangingPunct="1">
              <a:lnSpc>
                <a:spcPct val="140000"/>
              </a:lnSpc>
              <a:spcBef>
                <a:spcPct val="25000"/>
              </a:spcBef>
              <a:buFontTx/>
              <a:buNone/>
            </a:pPr>
            <a:r>
              <a:rPr lang="en-US" altLang="en-US" sz="1800" dirty="0" smtClean="0"/>
              <a:t>	Categories – VA, VB, VC, VD, VE, VF, VH </a:t>
            </a:r>
            <a:endParaRPr lang="en-US" altLang="en-US" sz="1800" dirty="0" smtClean="0"/>
          </a:p>
          <a:p>
            <a:pPr eaLnBrk="1" hangingPunct="1">
              <a:lnSpc>
                <a:spcPct val="140000"/>
              </a:lnSpc>
              <a:spcBef>
                <a:spcPct val="25000"/>
              </a:spcBef>
              <a:buFontTx/>
              <a:buNone/>
            </a:pPr>
            <a:endParaRPr lang="en-US" altLang="en-US" sz="1400" dirty="0" smtClean="0"/>
          </a:p>
          <a:p>
            <a:pPr eaLnBrk="1" hangingPunct="1">
              <a:lnSpc>
                <a:spcPct val="140000"/>
              </a:lnSpc>
              <a:spcBef>
                <a:spcPct val="25000"/>
              </a:spcBef>
              <a:buFont typeface="Wingdings" panose="05000000000000000000" pitchFamily="2" charset="2"/>
              <a:buChar char="Ø"/>
            </a:pPr>
            <a:r>
              <a:rPr lang="en-US" altLang="en-US" sz="1800" dirty="0" smtClean="0"/>
              <a:t>Suites – Vista Suites, Signature Suites, Neptune suites, a large sitting area, dressing room, private verandah, 1 sofa bed for 2 persons, (398-700 sq. ft. with verandah).  </a:t>
            </a:r>
            <a:endParaRPr lang="en-US" altLang="en-US" sz="1800" dirty="0" smtClean="0"/>
          </a:p>
          <a:p>
            <a:pPr eaLnBrk="1" hangingPunct="1">
              <a:buFontTx/>
              <a:buNone/>
            </a:pPr>
            <a:r>
              <a:rPr lang="en-US" altLang="en-US" sz="1800" dirty="0" smtClean="0"/>
              <a:t>	Categories – A, B, AA, AB, BC B, BB, BC, S, SA, SB, SS, SY, SZ</a:t>
            </a:r>
            <a:endParaRPr lang="en-US" altLang="en-US" sz="1800" dirty="0" smtClean="0"/>
          </a:p>
        </p:txBody>
      </p:sp>
      <p:sp>
        <p:nvSpPr>
          <p:cNvPr id="155652" name="Rectangle 5"/>
          <p:cNvSpPr>
            <a:spLocks noGrp="1" noChangeArrowheads="1"/>
          </p:cNvSpPr>
          <p:nvPr>
            <p:ph type="body" sz="half" idx="2"/>
          </p:nvPr>
        </p:nvSpPr>
        <p:spPr>
          <a:xfrm>
            <a:off x="4648200" y="1143000"/>
            <a:ext cx="4038600" cy="4665663"/>
          </a:xfrm>
        </p:spPr>
        <p:txBody>
          <a:bodyPr/>
          <a:lstStyle/>
          <a:p>
            <a:pPr eaLnBrk="1" hangingPunct="1">
              <a:buFontTx/>
              <a:buNone/>
            </a:pPr>
            <a:endParaRPr lang="en-US" altLang="en-US" sz="2400" dirty="0" smtClean="0"/>
          </a:p>
        </p:txBody>
      </p:sp>
      <p:pic>
        <p:nvPicPr>
          <p:cNvPr id="155653" name="Picture 7" descr="520XVerSuite">
            <a:hlinkClick r:id="rId1"/>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9950" y="1600200"/>
            <a:ext cx="39624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4" name="Picture 9" descr="520XDlxVerSuite">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9475" y="3962400"/>
            <a:ext cx="3990975"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4"/>
          <p:cNvSpPr>
            <a:spLocks noGrp="1" noChangeArrowheads="1"/>
          </p:cNvSpPr>
          <p:nvPr>
            <p:ph type="title"/>
          </p:nvPr>
        </p:nvSpPr>
        <p:spPr/>
        <p:txBody>
          <a:bodyPr/>
          <a:lstStyle/>
          <a:p>
            <a:pPr eaLnBrk="1" hangingPunct="1"/>
            <a:r>
              <a:rPr lang="en-US" altLang="en-US" dirty="0" smtClean="0"/>
              <a:t>Accommodations</a:t>
            </a:r>
            <a:endParaRPr lang="en-US" altLang="en-US" dirty="0" smtClean="0"/>
          </a:p>
        </p:txBody>
      </p:sp>
      <p:sp>
        <p:nvSpPr>
          <p:cNvPr id="157699" name="Rectangle 5"/>
          <p:cNvSpPr>
            <a:spLocks noGrp="1" noChangeArrowheads="1"/>
          </p:cNvSpPr>
          <p:nvPr>
            <p:ph type="body" sz="half" idx="4294967295"/>
          </p:nvPr>
        </p:nvSpPr>
        <p:spPr>
          <a:xfrm>
            <a:off x="457200" y="914400"/>
            <a:ext cx="4038600" cy="4208463"/>
          </a:xfrm>
          <a:prstGeom prst="rect">
            <a:avLst/>
          </a:prstGeom>
        </p:spPr>
        <p:txBody>
          <a:bodyPr/>
          <a:lstStyle/>
          <a:p>
            <a:pPr eaLnBrk="1" hangingPunct="1"/>
            <a:endParaRPr lang="en-US" altLang="en-US" sz="1600" dirty="0" smtClean="0"/>
          </a:p>
          <a:p>
            <a:pPr eaLnBrk="1" hangingPunct="1"/>
            <a:endParaRPr lang="en-US" altLang="en-US" sz="1600" dirty="0"/>
          </a:p>
          <a:p>
            <a:pPr eaLnBrk="1" hangingPunct="1"/>
            <a:endParaRPr lang="en-US" altLang="en-US" sz="1600" dirty="0" smtClean="0"/>
          </a:p>
          <a:p>
            <a:pPr eaLnBrk="1" hangingPunct="1">
              <a:buFont typeface="Wingdings" panose="05000000000000000000" pitchFamily="2" charset="2"/>
              <a:buChar char="Ø"/>
            </a:pPr>
            <a:r>
              <a:rPr lang="en-US" altLang="en-US" sz="2000" dirty="0" smtClean="0"/>
              <a:t>Pinnacle Suite -  Bedroom, living room, dining room, dressing room, pantry, 1 sofa bed for 2 persons, mini-bar refrigerator, guest powder room, floor-to-ceiling windows, private stereo system, microwave, (1,126 - 1,318 sq. ft. with verandah)</a:t>
            </a:r>
            <a:endParaRPr lang="en-US" altLang="en-US" sz="2000" dirty="0" smtClean="0"/>
          </a:p>
          <a:p>
            <a:pPr eaLnBrk="1" hangingPunct="1">
              <a:buFontTx/>
              <a:buNone/>
            </a:pPr>
            <a:r>
              <a:rPr lang="en-US" altLang="en-US" sz="2000" dirty="0" smtClean="0"/>
              <a:t>	</a:t>
            </a:r>
            <a:endParaRPr lang="en-US" altLang="en-US" sz="2000" dirty="0" smtClean="0"/>
          </a:p>
          <a:p>
            <a:pPr eaLnBrk="1" hangingPunct="1">
              <a:buFontTx/>
              <a:buNone/>
            </a:pPr>
            <a:r>
              <a:rPr lang="en-US" altLang="en-US" sz="2000" dirty="0" smtClean="0"/>
              <a:t>      Category - PS</a:t>
            </a:r>
            <a:endParaRPr lang="en-US" altLang="en-US" sz="2000" dirty="0" smtClean="0"/>
          </a:p>
        </p:txBody>
      </p:sp>
      <p:sp>
        <p:nvSpPr>
          <p:cNvPr id="157700" name="Rectangle 6"/>
          <p:cNvSpPr>
            <a:spLocks noGrp="1" noChangeArrowheads="1"/>
          </p:cNvSpPr>
          <p:nvPr>
            <p:ph type="body" sz="half" idx="2"/>
          </p:nvPr>
        </p:nvSpPr>
        <p:spPr/>
        <p:txBody>
          <a:bodyPr/>
          <a:lstStyle/>
          <a:p>
            <a:pPr eaLnBrk="1" hangingPunct="1">
              <a:buFontTx/>
              <a:buNone/>
            </a:pPr>
            <a:endParaRPr lang="en-US" altLang="en-US" sz="2400" dirty="0" smtClean="0"/>
          </a:p>
        </p:txBody>
      </p:sp>
      <p:pic>
        <p:nvPicPr>
          <p:cNvPr id="157701" name="Picture 8" descr="520XPenthouse">
            <a:hlinkClick r:id="rId1"/>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16002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2" name="Picture 10" descr="3D_Penthou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4724401"/>
            <a:ext cx="4114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70" name="think-cell Slide" r:id="rId2" imgW="12700" imgH="12700" progId="">
                  <p:embed/>
                </p:oleObj>
              </mc:Choice>
              <mc:Fallback>
                <p:oleObj name="think-cell Slide" r:id="rId2" imgW="12700" imgH="12700" progId="">
                  <p:embed/>
                  <p:pic>
                    <p:nvPicPr>
                      <p:cNvPr id="0"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4692" t="16819" r="14515"/>
          <a:stretch>
            <a:fillRect/>
          </a:stretch>
        </p:blipFill>
        <p:spPr>
          <a:xfrm>
            <a:off x="0" y="-9237"/>
            <a:ext cx="4038600" cy="345224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1232" y="0"/>
            <a:ext cx="5181600" cy="3452241"/>
          </a:xfrm>
          <a:prstGeom prst="rect">
            <a:avLst/>
          </a:prstGeom>
        </p:spPr>
      </p:pic>
      <p:sp>
        <p:nvSpPr>
          <p:cNvPr id="2" name="Title 1"/>
          <p:cNvSpPr>
            <a:spLocks noGrp="1"/>
          </p:cNvSpPr>
          <p:nvPr>
            <p:ph type="title"/>
          </p:nvPr>
        </p:nvSpPr>
        <p:spPr>
          <a:xfrm>
            <a:off x="-14417" y="2286000"/>
            <a:ext cx="3748218" cy="1066800"/>
          </a:xfrm>
          <a:solidFill>
            <a:schemeClr val="accent3">
              <a:lumMod val="50000"/>
              <a:alpha val="72000"/>
            </a:schemeClr>
          </a:solidFill>
        </p:spPr>
        <p:txBody>
          <a:bodyPr anchor="ctr">
            <a:normAutofit fontScale="90000"/>
          </a:bodyPr>
          <a:lstStyle/>
          <a:p>
            <a:pPr marL="176530"/>
            <a:r>
              <a:rPr lang="en-US" sz="2400" dirty="0" smtClean="0">
                <a:solidFill>
                  <a:schemeClr val="bg1"/>
                </a:solidFill>
              </a:rPr>
              <a:t>A Holland America Suite is the Ultimate in Comfort </a:t>
            </a:r>
            <a:r>
              <a:rPr lang="en-US" sz="2400" i="1" dirty="0" smtClean="0">
                <a:solidFill>
                  <a:schemeClr val="bg1"/>
                </a:solidFill>
              </a:rPr>
              <a:t>And</a:t>
            </a:r>
            <a:r>
              <a:rPr lang="en-US" sz="2400" dirty="0" smtClean="0">
                <a:solidFill>
                  <a:schemeClr val="bg1"/>
                </a:solidFill>
              </a:rPr>
              <a:t> A Great Value</a:t>
            </a:r>
            <a:endParaRPr lang="en-US" sz="2400" dirty="0">
              <a:solidFill>
                <a:schemeClr val="bg1"/>
              </a:solidFill>
            </a:endParaRPr>
          </a:p>
        </p:txBody>
      </p:sp>
      <p:sp>
        <p:nvSpPr>
          <p:cNvPr id="4" name="Content Placeholder 3"/>
          <p:cNvSpPr>
            <a:spLocks noGrp="1"/>
          </p:cNvSpPr>
          <p:nvPr>
            <p:ph sz="half" idx="4294967295"/>
          </p:nvPr>
        </p:nvSpPr>
        <p:spPr>
          <a:xfrm>
            <a:off x="532985" y="3810000"/>
            <a:ext cx="8611015" cy="2673923"/>
          </a:xfrm>
          <a:prstGeom prst="rect">
            <a:avLst/>
          </a:prstGeom>
        </p:spPr>
        <p:txBody>
          <a:bodyPr numCol="2">
            <a:noAutofit/>
          </a:bodyPr>
          <a:lstStyle/>
          <a:p>
            <a:pPr marL="0" indent="0">
              <a:buNone/>
            </a:pPr>
            <a:r>
              <a:rPr lang="en-US" sz="2000" dirty="0" smtClean="0"/>
              <a:t>Signature &amp; Vista </a:t>
            </a:r>
            <a:r>
              <a:rPr lang="en-US" sz="2000" dirty="0"/>
              <a:t>Suite Amenities</a:t>
            </a:r>
            <a:endParaRPr lang="en-US" sz="2000" dirty="0"/>
          </a:p>
          <a:p>
            <a:pPr>
              <a:buClrTx/>
              <a:buFont typeface="Arial" panose="020B0604020202020204" pitchFamily="34" charset="0"/>
              <a:buChar char="•"/>
            </a:pPr>
            <a:r>
              <a:rPr lang="en-US" sz="2000" dirty="0" smtClean="0"/>
              <a:t>Teak-lined </a:t>
            </a:r>
            <a:r>
              <a:rPr lang="en-US" sz="2000" dirty="0"/>
              <a:t>private verandah</a:t>
            </a:r>
            <a:endParaRPr lang="en-US" sz="2000" dirty="0"/>
          </a:p>
          <a:p>
            <a:pPr>
              <a:buClrTx/>
              <a:buFont typeface="Arial" panose="020B0604020202020204" pitchFamily="34" charset="0"/>
              <a:buChar char="•"/>
            </a:pPr>
            <a:r>
              <a:rPr lang="en-US" sz="2000" dirty="0"/>
              <a:t>A variety of firm, medium and soft pillows</a:t>
            </a:r>
            <a:endParaRPr lang="en-US" sz="2000" dirty="0"/>
          </a:p>
          <a:p>
            <a:pPr>
              <a:buClrTx/>
              <a:buFont typeface="Arial" panose="020B0604020202020204" pitchFamily="34" charset="0"/>
              <a:buChar char="•"/>
            </a:pPr>
            <a:r>
              <a:rPr lang="en-US" sz="2000" dirty="0"/>
              <a:t>Premium duvet; oversized bath towels; and soft, cotton bathrobes </a:t>
            </a:r>
            <a:r>
              <a:rPr lang="en-US" sz="2000" dirty="0" smtClean="0"/>
              <a:t>    &amp; slippers</a:t>
            </a:r>
            <a:endParaRPr lang="en-US" sz="2000" dirty="0"/>
          </a:p>
          <a:p>
            <a:pPr>
              <a:buClrTx/>
              <a:buFont typeface="Arial" panose="020B0604020202020204" pitchFamily="34" charset="0"/>
              <a:buChar char="•"/>
            </a:pPr>
            <a:endParaRPr lang="en-US" sz="1800" dirty="0" smtClean="0"/>
          </a:p>
          <a:p>
            <a:pPr>
              <a:buClrTx/>
              <a:buFont typeface="Arial" panose="020B0604020202020204" pitchFamily="34" charset="0"/>
              <a:buChar char="•"/>
            </a:pPr>
            <a:endParaRPr lang="en-US" sz="1800" dirty="0" smtClean="0"/>
          </a:p>
          <a:p>
            <a:pPr>
              <a:buClrTx/>
              <a:buFont typeface="Arial" panose="020B0604020202020204" pitchFamily="34" charset="0"/>
              <a:buChar char="•"/>
            </a:pPr>
            <a:r>
              <a:rPr lang="en-US" sz="2000" dirty="0" smtClean="0"/>
              <a:t>No-host </a:t>
            </a:r>
            <a:r>
              <a:rPr lang="en-US" sz="2000" dirty="0"/>
              <a:t>mini-bar for easy entertaining</a:t>
            </a:r>
            <a:endParaRPr lang="en-US" sz="2000" dirty="0"/>
          </a:p>
          <a:p>
            <a:pPr>
              <a:buClrTx/>
              <a:buFont typeface="Arial" panose="020B0604020202020204" pitchFamily="34" charset="0"/>
              <a:buChar char="•"/>
            </a:pPr>
            <a:r>
              <a:rPr lang="en-US" sz="2000" dirty="0" smtClean="0"/>
              <a:t>One-touch </a:t>
            </a:r>
            <a:r>
              <a:rPr lang="en-US" sz="2000" dirty="0"/>
              <a:t>telephone concierge service</a:t>
            </a:r>
            <a:endParaRPr lang="en-US" sz="2000" dirty="0"/>
          </a:p>
          <a:p>
            <a:pPr>
              <a:buClrTx/>
              <a:buFont typeface="Arial" panose="020B0604020202020204" pitchFamily="34" charset="0"/>
              <a:buChar char="•"/>
            </a:pPr>
            <a:r>
              <a:rPr lang="en-US" sz="2000" dirty="0"/>
              <a:t>Fresh flowers</a:t>
            </a:r>
            <a:endParaRPr lang="en-US" sz="2000" dirty="0"/>
          </a:p>
          <a:p>
            <a:pPr>
              <a:buClrTx/>
              <a:buFont typeface="Arial" panose="020B0604020202020204" pitchFamily="34" charset="0"/>
              <a:buChar char="•"/>
            </a:pPr>
            <a:r>
              <a:rPr lang="en-US" sz="2000" dirty="0"/>
              <a:t>Umbrellas for </a:t>
            </a:r>
            <a:r>
              <a:rPr lang="en-US" sz="2000" dirty="0" smtClean="0"/>
              <a:t>use </a:t>
            </a:r>
            <a:r>
              <a:rPr lang="en-US" sz="2000" dirty="0"/>
              <a:t>on the cruise</a:t>
            </a:r>
            <a:endParaRPr lang="en-US" sz="2000" dirty="0"/>
          </a:p>
          <a:p>
            <a:endParaRPr lang="en-US" sz="1800" dirty="0"/>
          </a:p>
        </p:txBody>
      </p:sp>
      <p:cxnSp>
        <p:nvCxnSpPr>
          <p:cNvPr id="10" name="Straight Connector 9"/>
          <p:cNvCxnSpPr/>
          <p:nvPr/>
        </p:nvCxnSpPr>
        <p:spPr>
          <a:xfrm>
            <a:off x="4003589" y="-41711"/>
            <a:ext cx="0" cy="3470711"/>
          </a:xfrm>
          <a:prstGeom prst="line">
            <a:avLst/>
          </a:prstGeom>
          <a:ln>
            <a:solidFill>
              <a:schemeClr val="accent3">
                <a:lumMod val="50000"/>
              </a:schemeClr>
            </a:solidFill>
          </a:ln>
        </p:spPr>
        <p:style>
          <a:lnRef idx="2">
            <a:schemeClr val="accent6"/>
          </a:lnRef>
          <a:fillRef idx="0">
            <a:schemeClr val="accent6"/>
          </a:fillRef>
          <a:effectRef idx="1">
            <a:schemeClr val="accent6"/>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p="http://schemas.openxmlformats.org/presentationml/2006/main">
  <p:tag name="THINKCELLSHAPEDONOTDELETE" val="thinkcellActiveDocDoNotDelete"/>
</p:tagLst>
</file>

<file path=ppt/tags/tag2.xml><?xml version="1.0" encoding="utf-8"?>
<p:tagLst xmlns:p="http://schemas.openxmlformats.org/presentationml/2006/main">
  <p:tag name="THINKCELLSHAPEDONOTDELETE" val="thinkcellActiveDocDoNotDelete"/>
</p:tagLst>
</file>

<file path=ppt/tags/tag3.xml><?xml version="1.0" encoding="utf-8"?>
<p:tagLst xmlns:p="http://schemas.openxmlformats.org/presentationml/2006/main">
  <p:tag name="THINKCELLSHAPEDONOTDELETE" val="thinkcellActiveDocDoNotDelete"/>
</p:tagLst>
</file>

<file path=ppt/tags/tag4.xml><?xml version="1.0" encoding="utf-8"?>
<p:tagLst xmlns:p="http://schemas.openxmlformats.org/presentationml/2006/main">
  <p:tag name="THINKCELLSHAPEDONOTDELETE" val="thinkcellActiveDocDoNotDelete"/>
</p:tagLst>
</file>

<file path=ppt/tags/tag5.xml><?xml version="1.0" encoding="utf-8"?>
<p:tagLst xmlns:p="http://schemas.openxmlformats.org/presentationml/2006/main">
  <p:tag name="THINKCELLSHAPEDONOTDELETE" val="thinkcellActiveDocDoNotDelete"/>
</p:tagLst>
</file>

<file path=ppt/theme/theme1.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6354</Words>
  <Application>WPS Presentation</Application>
  <PresentationFormat>On-screen Show (4:3)</PresentationFormat>
  <Paragraphs>177</Paragraphs>
  <Slides>25</Slides>
  <Notes>20</Notes>
  <HiddenSlides>0</HiddenSlides>
  <MMClips>7</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0</vt:i4>
      </vt:variant>
      <vt:variant>
        <vt:lpstr>幻灯片标题</vt:lpstr>
      </vt:variant>
      <vt:variant>
        <vt:i4>25</vt:i4>
      </vt:variant>
    </vt:vector>
  </HeadingPairs>
  <TitlesOfParts>
    <vt:vector size="35" baseType="lpstr">
      <vt:lpstr>Arial</vt:lpstr>
      <vt:lpstr>SimSun</vt:lpstr>
      <vt:lpstr>Wingdings</vt:lpstr>
      <vt:lpstr>Calibri</vt:lpstr>
      <vt:lpstr>Symbol</vt:lpstr>
      <vt:lpstr>FilosofiaItalic</vt:lpstr>
      <vt:lpstr>Microsoft YaHei</vt:lpstr>
      <vt:lpstr>Arial Unicode MS</vt:lpstr>
      <vt:lpstr>Segoe Print</vt:lpstr>
      <vt:lpstr>4_Office Theme</vt:lpstr>
      <vt:lpstr>PowerPoint 演示文稿</vt:lpstr>
      <vt:lpstr>                   For over 145 years, Holland America Line has been a recognized leader in cruising, with hundred percent safety record, 95% repeat clients, taking guests to the most exotic destinations of the world. It is for those looking for some of the most spacious and comfortable ships at sea, award-winning service, five star dining, large selection of vegetarian meal, extensive activities, including special Kids Club, enrichment programs and compelling worldwide itineraries. Holland America Line is known for its gracious and warm attentive service with crew ratio of 2:1 ( one crew for two guests), making you taste the ultimate luxury.  STEP ABOARD and experience the artistry in every moment , from grand spaces to thoughtfully designed corners to relax and unwind. We will change the way you see the world. </vt:lpstr>
      <vt:lpstr>T                     Today Holland America Line 14 modern classic ships offers more than 500 sailings a year visiting all seven continents. Cruises include both popular and less-traveled ports in the Caribbean, Alaska, Europe, Mexico, South America, the Panama Canal, Australia, New Zealand and Asia — as well as unique voyages to the Amazon, Antarctica and our extended Grand Voyages.   Destinations : Alaska l Australia &amp; New Zealand l Asia &amp; South Pacific l Bermuda l Canada &amp; New England l Caribbean l Mediterranean &amp; Black Sea l Norther Europe &amp; Baltic Sea l Hawaii &amp; Tahiti l Mexico l Panama Canal l South America &amp; Antartica l Grand Voyages  </vt:lpstr>
      <vt:lpstr>PowerPoint 演示文稿</vt:lpstr>
      <vt:lpstr>HAL SHIPS</vt:lpstr>
      <vt:lpstr>Accommodations Classic Design and Ambience with Modern Amenities</vt:lpstr>
      <vt:lpstr>Accommodations</vt:lpstr>
      <vt:lpstr>Accommodations</vt:lpstr>
      <vt:lpstr>A Holland America Suite is the Ultimate in Comfort And A Great Value</vt:lpstr>
      <vt:lpstr>PowerPoint 演示文稿</vt:lpstr>
      <vt:lpstr>High crew-to-guest ratio</vt:lpstr>
      <vt:lpstr>PowerPoint 演示文稿</vt:lpstr>
      <vt:lpstr>PowerPoint 演示文稿</vt:lpstr>
      <vt:lpstr>The Greenhouse Spa &amp; Salon</vt:lpstr>
      <vt:lpstr>PowerPoint 演示文稿</vt:lpstr>
      <vt:lpstr>PowerPoint 演示文稿</vt:lpstr>
      <vt:lpstr>Itineraries to all seven continents</vt:lpstr>
      <vt:lpstr>PowerPoint 演示文稿</vt:lpstr>
      <vt:lpstr>MAP OF ALASKA</vt:lpstr>
      <vt:lpstr>Alaska &amp; the Yukon</vt:lpstr>
      <vt:lpstr>Europe</vt:lpstr>
      <vt:lpstr>Caribbean &amp; Cuba</vt:lpstr>
      <vt:lpstr>USP’s of Holland America</vt:lpstr>
      <vt:lpstr>USP’s of Holland America</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jugal</dc:creator>
  <cp:lastModifiedBy>vaishali aggarwal</cp:lastModifiedBy>
  <cp:revision>663</cp:revision>
  <cp:lastPrinted>2017-02-13T06:17:00Z</cp:lastPrinted>
  <dcterms:created xsi:type="dcterms:W3CDTF">2015-01-27T06:13:00Z</dcterms:created>
  <dcterms:modified xsi:type="dcterms:W3CDTF">2020-05-26T07:48:40Z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1033-11.2.0.8342</vt:lpwstr>
  </property>
</Properties>
</file>